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 id="2147483730" r:id="rId2"/>
    <p:sldMasterId id="2147483648" r:id="rId3"/>
  </p:sldMasterIdLst>
  <p:notesMasterIdLst>
    <p:notesMasterId r:id="rId10"/>
  </p:notesMasterIdLst>
  <p:handoutMasterIdLst>
    <p:handoutMasterId r:id="rId11"/>
  </p:handoutMasterIdLst>
  <p:sldIdLst>
    <p:sldId id="857" r:id="rId4"/>
    <p:sldId id="617" r:id="rId5"/>
    <p:sldId id="854" r:id="rId6"/>
    <p:sldId id="856" r:id="rId7"/>
    <p:sldId id="855" r:id="rId8"/>
    <p:sldId id="853" r:id="rId9"/>
  </p:sldIdLst>
  <p:sldSz cx="9144000" cy="6858000" type="screen4x3"/>
  <p:notesSz cx="6669088" cy="9928225"/>
  <p:defaultTextStyle>
    <a:defPPr>
      <a:defRPr lang="en-US"/>
    </a:defPPr>
    <a:lvl1pPr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1pPr>
    <a:lvl2pPr marL="4572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2pPr>
    <a:lvl3pPr marL="9144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3pPr>
    <a:lvl4pPr marL="13716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4pPr>
    <a:lvl5pPr marL="1828800" algn="l" rtl="0" eaLnBrk="0" fontAlgn="base" hangingPunct="0">
      <a:spcBef>
        <a:spcPct val="0"/>
      </a:spcBef>
      <a:spcAft>
        <a:spcPct val="0"/>
      </a:spcAft>
      <a:buClr>
        <a:schemeClr val="tx1"/>
      </a:buClr>
      <a:buFont typeface="Arial" charset="0"/>
      <a:defRPr sz="1600" kern="1200">
        <a:solidFill>
          <a:schemeClr val="bg1"/>
        </a:solidFill>
        <a:latin typeface="Times New Roman" pitchFamily="18" charset="0"/>
        <a:ea typeface="+mn-ea"/>
        <a:cs typeface="+mn-cs"/>
      </a:defRPr>
    </a:lvl5pPr>
    <a:lvl6pPr marL="2286000" algn="l" defTabSz="914400" rtl="0" eaLnBrk="1" latinLnBrk="0" hangingPunct="1">
      <a:defRPr sz="1600" kern="1200">
        <a:solidFill>
          <a:schemeClr val="bg1"/>
        </a:solidFill>
        <a:latin typeface="Times New Roman" pitchFamily="18" charset="0"/>
        <a:ea typeface="+mn-ea"/>
        <a:cs typeface="+mn-cs"/>
      </a:defRPr>
    </a:lvl6pPr>
    <a:lvl7pPr marL="2743200" algn="l" defTabSz="914400" rtl="0" eaLnBrk="1" latinLnBrk="0" hangingPunct="1">
      <a:defRPr sz="1600" kern="1200">
        <a:solidFill>
          <a:schemeClr val="bg1"/>
        </a:solidFill>
        <a:latin typeface="Times New Roman" pitchFamily="18" charset="0"/>
        <a:ea typeface="+mn-ea"/>
        <a:cs typeface="+mn-cs"/>
      </a:defRPr>
    </a:lvl7pPr>
    <a:lvl8pPr marL="3200400" algn="l" defTabSz="914400" rtl="0" eaLnBrk="1" latinLnBrk="0" hangingPunct="1">
      <a:defRPr sz="1600" kern="1200">
        <a:solidFill>
          <a:schemeClr val="bg1"/>
        </a:solidFill>
        <a:latin typeface="Times New Roman" pitchFamily="18" charset="0"/>
        <a:ea typeface="+mn-ea"/>
        <a:cs typeface="+mn-cs"/>
      </a:defRPr>
    </a:lvl8pPr>
    <a:lvl9pPr marL="3657600" algn="l" defTabSz="914400" rtl="0" eaLnBrk="1" latinLnBrk="0" hangingPunct="1">
      <a:defRPr sz="1600" kern="1200">
        <a:solidFill>
          <a:schemeClr val="bg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CCFF"/>
    <a:srgbClr val="97C0ED"/>
    <a:srgbClr val="D7E7F9"/>
    <a:srgbClr val="FFFFFF"/>
    <a:srgbClr val="FEE8F8"/>
    <a:srgbClr val="0E438A"/>
    <a:srgbClr val="87BBE0"/>
    <a:srgbClr val="D9445A"/>
    <a:srgbClr val="1B5BA2"/>
    <a:srgbClr val="525152"/>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6" autoAdjust="0"/>
    <p:restoredTop sz="94703" autoAdjust="0"/>
  </p:normalViewPr>
  <p:slideViewPr>
    <p:cSldViewPr>
      <p:cViewPr varScale="1">
        <p:scale>
          <a:sx n="69" d="100"/>
          <a:sy n="69" d="100"/>
        </p:scale>
        <p:origin x="-1110" y="-108"/>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28675" name="Rectangle 3"/>
          <p:cNvSpPr>
            <a:spLocks noGrp="1" noChangeArrowheads="1"/>
          </p:cNvSpPr>
          <p:nvPr>
            <p:ph type="dt" sz="quarter" idx="1"/>
          </p:nvPr>
        </p:nvSpPr>
        <p:spPr bwMode="auto">
          <a:xfrm>
            <a:off x="377825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ClrTx/>
              <a:buFontTx/>
              <a:buNone/>
              <a:defRPr sz="1200">
                <a:solidFill>
                  <a:schemeClr val="tx1"/>
                </a:solidFill>
                <a:latin typeface="Verdana" pitchFamily="34" charset="0"/>
              </a:defRPr>
            </a:lvl1pPr>
          </a:lstStyle>
          <a:p>
            <a:endParaRPr lang="en-US"/>
          </a:p>
        </p:txBody>
      </p:sp>
      <p:sp>
        <p:nvSpPr>
          <p:cNvPr id="28676" name="Rectangle 4"/>
          <p:cNvSpPr>
            <a:spLocks noGrp="1" noChangeArrowheads="1"/>
          </p:cNvSpPr>
          <p:nvPr>
            <p:ph type="ftr" sz="quarter" idx="2"/>
          </p:nvPr>
        </p:nvSpPr>
        <p:spPr bwMode="auto">
          <a:xfrm>
            <a:off x="0" y="9431338"/>
            <a:ext cx="2890838"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28677" name="Rectangle 5"/>
          <p:cNvSpPr>
            <a:spLocks noGrp="1" noChangeArrowheads="1"/>
          </p:cNvSpPr>
          <p:nvPr>
            <p:ph type="sldNum" sz="quarter" idx="3"/>
          </p:nvPr>
        </p:nvSpPr>
        <p:spPr bwMode="auto">
          <a:xfrm>
            <a:off x="3778250" y="9431338"/>
            <a:ext cx="2890838"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buClrTx/>
              <a:buFontTx/>
              <a:buNone/>
              <a:defRPr sz="1200">
                <a:solidFill>
                  <a:schemeClr val="tx1"/>
                </a:solidFill>
                <a:latin typeface="Verdana" pitchFamily="34" charset="0"/>
              </a:defRPr>
            </a:lvl1pPr>
          </a:lstStyle>
          <a:p>
            <a:fld id="{43EF9F8E-1698-4FF0-A821-663B93B71C5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48131" name="Rectangle 3"/>
          <p:cNvSpPr>
            <a:spLocks noGrp="1" noChangeArrowheads="1"/>
          </p:cNvSpPr>
          <p:nvPr>
            <p:ph type="dt" idx="1"/>
          </p:nvPr>
        </p:nvSpPr>
        <p:spPr bwMode="auto">
          <a:xfrm>
            <a:off x="3778250" y="0"/>
            <a:ext cx="2890838"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buClrTx/>
              <a:buFontTx/>
              <a:buNone/>
              <a:defRPr sz="1200">
                <a:solidFill>
                  <a:schemeClr val="tx1"/>
                </a:solidFill>
                <a:latin typeface="Verdana" pitchFamily="34" charset="0"/>
              </a:defRPr>
            </a:lvl1pPr>
          </a:lstStyle>
          <a:p>
            <a:endParaRPr lang="en-US"/>
          </a:p>
        </p:txBody>
      </p:sp>
      <p:sp>
        <p:nvSpPr>
          <p:cNvPr id="7172" name="Rectangle 4"/>
          <p:cNvSpPr>
            <a:spLocks noGrp="1" noRot="1" noChangeAspect="1" noChangeArrowheads="1" noTextEdit="1"/>
          </p:cNvSpPr>
          <p:nvPr>
            <p:ph type="sldImg" idx="2"/>
          </p:nvPr>
        </p:nvSpPr>
        <p:spPr bwMode="auto">
          <a:xfrm>
            <a:off x="855663" y="746125"/>
            <a:ext cx="4960937" cy="3721100"/>
          </a:xfrm>
          <a:prstGeom prst="rect">
            <a:avLst/>
          </a:prstGeom>
          <a:noFill/>
          <a:ln w="9525">
            <a:solidFill>
              <a:srgbClr val="000000"/>
            </a:solidFill>
            <a:miter lim="800000"/>
            <a:headEnd/>
            <a:tailEnd/>
          </a:ln>
        </p:spPr>
      </p:sp>
      <p:sp>
        <p:nvSpPr>
          <p:cNvPr id="48133" name="Rectangle 5"/>
          <p:cNvSpPr>
            <a:spLocks noGrp="1" noChangeArrowheads="1"/>
          </p:cNvSpPr>
          <p:nvPr>
            <p:ph type="body" sz="quarter" idx="3"/>
          </p:nvPr>
        </p:nvSpPr>
        <p:spPr bwMode="auto">
          <a:xfrm>
            <a:off x="889000" y="4716463"/>
            <a:ext cx="4891088" cy="44656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8134" name="Rectangle 6"/>
          <p:cNvSpPr>
            <a:spLocks noGrp="1" noChangeArrowheads="1"/>
          </p:cNvSpPr>
          <p:nvPr>
            <p:ph type="ftr" sz="quarter" idx="4"/>
          </p:nvPr>
        </p:nvSpPr>
        <p:spPr bwMode="auto">
          <a:xfrm>
            <a:off x="0" y="9431338"/>
            <a:ext cx="2890838"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buClrTx/>
              <a:buFontTx/>
              <a:buNone/>
              <a:defRPr sz="1200">
                <a:solidFill>
                  <a:schemeClr val="tx1"/>
                </a:solidFill>
                <a:latin typeface="Verdana" pitchFamily="34" charset="0"/>
              </a:defRPr>
            </a:lvl1pPr>
          </a:lstStyle>
          <a:p>
            <a:endParaRPr lang="en-US"/>
          </a:p>
        </p:txBody>
      </p:sp>
      <p:sp>
        <p:nvSpPr>
          <p:cNvPr id="48135" name="Rectangle 7"/>
          <p:cNvSpPr>
            <a:spLocks noGrp="1" noChangeArrowheads="1"/>
          </p:cNvSpPr>
          <p:nvPr>
            <p:ph type="sldNum" sz="quarter" idx="5"/>
          </p:nvPr>
        </p:nvSpPr>
        <p:spPr bwMode="auto">
          <a:xfrm>
            <a:off x="3778250" y="9431338"/>
            <a:ext cx="2890838"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buClrTx/>
              <a:buFontTx/>
              <a:buNone/>
              <a:defRPr sz="1200">
                <a:solidFill>
                  <a:schemeClr val="tx1"/>
                </a:solidFill>
                <a:latin typeface="Verdana" pitchFamily="34" charset="0"/>
              </a:defRPr>
            </a:lvl1pPr>
          </a:lstStyle>
          <a:p>
            <a:fld id="{18BB44A7-6A6F-47C3-93A8-1090B81250A8}"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B4A66574-4D76-41E5-A4DA-2F9DE6E3FEA4}" type="slidenum">
              <a:rPr lang="en-US"/>
              <a:pPr/>
              <a:t>2</a:t>
            </a:fld>
            <a:endParaRPr 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3"/>
          <p:cNvSpPr>
            <a:spLocks noGrp="1" noChangeArrowheads="1"/>
          </p:cNvSpPr>
          <p:nvPr>
            <p:ph type="sldNum" sz="quarter" idx="10"/>
          </p:nvPr>
        </p:nvSpPr>
        <p:spPr>
          <a:ln/>
        </p:spPr>
        <p:txBody>
          <a:bodyPr/>
          <a:lstStyle>
            <a:lvl1pPr>
              <a:defRPr/>
            </a:lvl1pPr>
          </a:lstStyle>
          <a:p>
            <a:fld id="{A22BFD6E-998F-4DFF-A419-1778374688EC}" type="slidenum">
              <a:rPr lang="en-US"/>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F38E8353-BB74-4DC8-BD8A-0E2E8C074E87}" type="slidenum">
              <a:rPr lang="en-US"/>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0200"/>
            <a:ext cx="2057400"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98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381A34D9-B0E5-424C-B26B-115F39B583DC}" type="slidenum">
              <a:rPr lang="en-US"/>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F3F8EB4B-F223-435B-A641-7FF544293864}" type="slidenum">
              <a:rPr lang="en-US"/>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D3ED3E-1CFF-403A-B0F4-A8D1006033E7}" type="datetimeFigureOut">
              <a:rPr lang="en-US" smtClean="0"/>
              <a:pPr/>
              <a:t>11/30/2011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33FCA-7CB6-48DD-AF51-783BFB6B8385}"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0" descr="Watermark"/>
          <p:cNvPicPr>
            <a:picLocks noChangeAspect="1" noChangeArrowheads="1"/>
          </p:cNvPicPr>
          <p:nvPr/>
        </p:nvPicPr>
        <p:blipFill>
          <a:blip r:embed="rId2" cstate="print"/>
          <a:srcRect l="6723" b="12773"/>
          <a:stretch>
            <a:fillRect/>
          </a:stretch>
        </p:blipFill>
        <p:spPr bwMode="auto">
          <a:xfrm>
            <a:off x="0" y="809625"/>
            <a:ext cx="6467475" cy="6048375"/>
          </a:xfrm>
          <a:prstGeom prst="rect">
            <a:avLst/>
          </a:prstGeom>
          <a:noFill/>
          <a:ln w="9525">
            <a:noFill/>
            <a:miter lim="800000"/>
            <a:headEnd/>
            <a:tailEnd/>
          </a:ln>
        </p:spPr>
      </p:pic>
      <p:sp>
        <p:nvSpPr>
          <p:cNvPr id="5" name="Line 68"/>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6" name="Text Box 73"/>
          <p:cNvSpPr txBox="1">
            <a:spLocks noChangeArrowheads="1"/>
          </p:cNvSpPr>
          <p:nvPr/>
        </p:nvSpPr>
        <p:spPr bwMode="auto">
          <a:xfrm>
            <a:off x="4418013" y="404813"/>
            <a:ext cx="2674937" cy="260350"/>
          </a:xfrm>
          <a:prstGeom prst="rect">
            <a:avLst/>
          </a:prstGeom>
          <a:noFill/>
          <a:ln w="9525">
            <a:noFill/>
            <a:miter lim="800000"/>
            <a:headEnd/>
            <a:tailEnd/>
          </a:ln>
          <a:effectLst/>
        </p:spPr>
        <p:txBody>
          <a:bodyPr>
            <a:spAutoFit/>
          </a:bodyPr>
          <a:lstStyle/>
          <a:p>
            <a:pPr algn="r">
              <a:buClrTx/>
              <a:buFontTx/>
              <a:buNone/>
              <a:defRPr/>
            </a:pPr>
            <a:r>
              <a:rPr lang="en-US" sz="1100" b="1" dirty="0">
                <a:solidFill>
                  <a:srgbClr val="1B5BA2"/>
                </a:solidFill>
                <a:latin typeface="Arial" pitchFamily="34" charset="0"/>
              </a:rPr>
              <a:t>Committed to Connecting the World</a:t>
            </a:r>
          </a:p>
        </p:txBody>
      </p:sp>
      <p:sp>
        <p:nvSpPr>
          <p:cNvPr id="7" name="Line 74"/>
          <p:cNvSpPr>
            <a:spLocks noChangeShapeType="1"/>
          </p:cNvSpPr>
          <p:nvPr/>
        </p:nvSpPr>
        <p:spPr bwMode="auto">
          <a:xfrm flipH="1">
            <a:off x="395288" y="549275"/>
            <a:ext cx="4105275"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pic>
        <p:nvPicPr>
          <p:cNvPr id="8" name="Picture 11" descr="itu"/>
          <p:cNvPicPr>
            <a:picLocks noChangeAspect="1" noChangeArrowheads="1"/>
          </p:cNvPicPr>
          <p:nvPr/>
        </p:nvPicPr>
        <p:blipFill>
          <a:blip r:embed="rId3" cstate="print"/>
          <a:srcRect/>
          <a:stretch>
            <a:fillRect/>
          </a:stretch>
        </p:blipFill>
        <p:spPr bwMode="auto">
          <a:xfrm>
            <a:off x="7451725" y="44450"/>
            <a:ext cx="1247775" cy="962025"/>
          </a:xfrm>
          <a:prstGeom prst="rect">
            <a:avLst/>
          </a:prstGeom>
          <a:noFill/>
          <a:ln w="9525">
            <a:noFill/>
            <a:miter lim="800000"/>
            <a:headEnd/>
            <a:tailEnd/>
          </a:ln>
        </p:spPr>
      </p:pic>
      <p:sp>
        <p:nvSpPr>
          <p:cNvPr id="9" name="Line 74"/>
          <p:cNvSpPr>
            <a:spLocks noChangeShapeType="1"/>
          </p:cNvSpPr>
          <p:nvPr/>
        </p:nvSpPr>
        <p:spPr bwMode="auto">
          <a:xfrm flipH="1">
            <a:off x="7092950" y="549275"/>
            <a:ext cx="503238"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 name="Text Box 7"/>
          <p:cNvSpPr txBox="1">
            <a:spLocks noChangeArrowheads="1"/>
          </p:cNvSpPr>
          <p:nvPr/>
        </p:nvSpPr>
        <p:spPr bwMode="auto">
          <a:xfrm>
            <a:off x="7620000" y="6175375"/>
            <a:ext cx="1281113" cy="501650"/>
          </a:xfrm>
          <a:prstGeom prst="rect">
            <a:avLst/>
          </a:prstGeom>
          <a:noFill/>
          <a:ln w="9525">
            <a:noFill/>
            <a:miter lim="800000"/>
            <a:headEnd/>
            <a:tailEnd/>
          </a:ln>
          <a:effectLst/>
        </p:spPr>
        <p:txBody>
          <a:bodyPr wrap="none">
            <a:spAutoFit/>
          </a:bodyPr>
          <a:lstStyle/>
          <a:p>
            <a:pPr>
              <a:lnSpc>
                <a:spcPct val="90000"/>
              </a:lnSpc>
              <a:buClrTx/>
              <a:buFontTx/>
              <a:buNone/>
              <a:defRPr/>
            </a:pPr>
            <a:r>
              <a:rPr lang="en-US" sz="1000">
                <a:latin typeface="Univers" pitchFamily="34" charset="0"/>
              </a:rPr>
              <a:t>International</a:t>
            </a:r>
            <a:br>
              <a:rPr lang="en-US" sz="1000">
                <a:latin typeface="Univers" pitchFamily="34" charset="0"/>
              </a:rPr>
            </a:br>
            <a:r>
              <a:rPr lang="en-US" sz="1000">
                <a:latin typeface="Univers" pitchFamily="34" charset="0"/>
              </a:rPr>
              <a:t>Telecommunication</a:t>
            </a:r>
            <a:br>
              <a:rPr lang="en-US" sz="1000">
                <a:latin typeface="Univers" pitchFamily="34" charset="0"/>
              </a:rPr>
            </a:br>
            <a:r>
              <a:rPr lang="en-US" sz="1000">
                <a:latin typeface="Univers" pitchFamily="34" charset="0"/>
              </a:rPr>
              <a:t>Union</a:t>
            </a:r>
          </a:p>
        </p:txBody>
      </p:sp>
      <p:sp>
        <p:nvSpPr>
          <p:cNvPr id="11" name="Rectangle 8"/>
          <p:cNvSpPr>
            <a:spLocks noChangeArrowheads="1"/>
          </p:cNvSpPr>
          <p:nvPr/>
        </p:nvSpPr>
        <p:spPr bwMode="auto">
          <a:xfrm>
            <a:off x="6426200" y="4343400"/>
            <a:ext cx="52388" cy="182563"/>
          </a:xfrm>
          <a:prstGeom prst="rect">
            <a:avLst/>
          </a:prstGeom>
          <a:noFill/>
          <a:ln w="9525">
            <a:noFill/>
            <a:miter lim="800000"/>
            <a:headEnd/>
            <a:tailEnd/>
          </a:ln>
        </p:spPr>
        <p:txBody>
          <a:bodyPr wrap="none" lIns="0" tIns="0" rIns="0" bIns="0">
            <a:spAutoFit/>
          </a:bodyPr>
          <a:lstStyle/>
          <a:p>
            <a:pPr>
              <a:buClrTx/>
              <a:buFontTx/>
              <a:buNone/>
            </a:pPr>
            <a:r>
              <a:rPr lang="en-US" sz="1200" b="1">
                <a:solidFill>
                  <a:srgbClr val="0C4B84"/>
                </a:solidFill>
                <a:latin typeface="Verdana" pitchFamily="34" charset="0"/>
              </a:rPr>
              <a:t> </a:t>
            </a:r>
            <a:endParaRPr lang="en-US" sz="2400">
              <a:solidFill>
                <a:schemeClr val="tx1"/>
              </a:solidFill>
              <a:latin typeface="Verdana" pitchFamily="34" charset="0"/>
            </a:endParaRPr>
          </a:p>
        </p:txBody>
      </p:sp>
      <p:sp>
        <p:nvSpPr>
          <p:cNvPr id="12" name="Rectangle 9"/>
          <p:cNvSpPr>
            <a:spLocks noChangeArrowheads="1"/>
          </p:cNvSpPr>
          <p:nvPr/>
        </p:nvSpPr>
        <p:spPr bwMode="auto">
          <a:xfrm>
            <a:off x="7319963" y="4524375"/>
            <a:ext cx="52387" cy="182563"/>
          </a:xfrm>
          <a:prstGeom prst="rect">
            <a:avLst/>
          </a:prstGeom>
          <a:noFill/>
          <a:ln w="9525">
            <a:noFill/>
            <a:miter lim="800000"/>
            <a:headEnd/>
            <a:tailEnd/>
          </a:ln>
        </p:spPr>
        <p:txBody>
          <a:bodyPr wrap="none" lIns="0" tIns="0" rIns="0" bIns="0">
            <a:spAutoFit/>
          </a:bodyPr>
          <a:lstStyle/>
          <a:p>
            <a:pPr>
              <a:buClrTx/>
              <a:buFontTx/>
              <a:buNone/>
            </a:pPr>
            <a:r>
              <a:rPr lang="en-US" sz="1200" b="1">
                <a:solidFill>
                  <a:srgbClr val="0C4B84"/>
                </a:solidFill>
                <a:latin typeface="Verdana" pitchFamily="34" charset="0"/>
              </a:rPr>
              <a:t> </a:t>
            </a:r>
            <a:endParaRPr lang="en-US" sz="2400">
              <a:solidFill>
                <a:schemeClr val="tx1"/>
              </a:solidFill>
              <a:latin typeface="Verdana" pitchFamily="34" charset="0"/>
            </a:endParaRPr>
          </a:p>
        </p:txBody>
      </p:sp>
      <p:sp>
        <p:nvSpPr>
          <p:cNvPr id="13" name="Rectangle 10"/>
          <p:cNvSpPr>
            <a:spLocks noChangeArrowheads="1"/>
          </p:cNvSpPr>
          <p:nvPr/>
        </p:nvSpPr>
        <p:spPr bwMode="auto">
          <a:xfrm>
            <a:off x="5280025" y="4802188"/>
            <a:ext cx="44450" cy="152400"/>
          </a:xfrm>
          <a:prstGeom prst="rect">
            <a:avLst/>
          </a:prstGeom>
          <a:noFill/>
          <a:ln w="9525">
            <a:noFill/>
            <a:miter lim="800000"/>
            <a:headEnd/>
            <a:tailEnd/>
          </a:ln>
        </p:spPr>
        <p:txBody>
          <a:bodyPr wrap="none" lIns="0" tIns="0" rIns="0" bIns="0">
            <a:spAutoFit/>
          </a:bodyPr>
          <a:lstStyle/>
          <a:p>
            <a:pPr>
              <a:buClrTx/>
              <a:buFontTx/>
              <a:buNone/>
            </a:pPr>
            <a:r>
              <a:rPr lang="en-US" sz="1000">
                <a:solidFill>
                  <a:srgbClr val="000000"/>
                </a:solidFill>
                <a:latin typeface="Verdana" pitchFamily="34" charset="0"/>
              </a:rPr>
              <a:t> </a:t>
            </a:r>
            <a:endParaRPr lang="en-US" sz="2400">
              <a:solidFill>
                <a:schemeClr val="tx1"/>
              </a:solidFill>
              <a:latin typeface="Verdana" pitchFamily="34" charset="0"/>
            </a:endParaRPr>
          </a:p>
        </p:txBody>
      </p:sp>
      <p:sp>
        <p:nvSpPr>
          <p:cNvPr id="14" name="Line 25"/>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5" name="Rectangle 65"/>
          <p:cNvSpPr>
            <a:spLocks noChangeArrowheads="1"/>
          </p:cNvSpPr>
          <p:nvPr/>
        </p:nvSpPr>
        <p:spPr bwMode="auto">
          <a:xfrm>
            <a:off x="1547664" y="6381328"/>
            <a:ext cx="1125629" cy="246221"/>
          </a:xfrm>
          <a:prstGeom prst="rect">
            <a:avLst/>
          </a:prstGeom>
          <a:solidFill>
            <a:schemeClr val="bg1"/>
          </a:solidFill>
          <a:ln w="9525">
            <a:noFill/>
            <a:miter lim="800000"/>
            <a:headEnd/>
            <a:tailEnd/>
          </a:ln>
          <a:effectLst/>
        </p:spPr>
        <p:txBody>
          <a:bodyPr wrap="none">
            <a:spAutoFit/>
          </a:bodyPr>
          <a:lstStyle/>
          <a:p>
            <a:pPr eaLnBrk="1" hangingPunct="1">
              <a:buClrTx/>
              <a:buFontTx/>
              <a:buNone/>
              <a:defRPr/>
            </a:pPr>
            <a:r>
              <a:rPr lang="en-US" sz="1000" dirty="0" smtClean="0">
                <a:solidFill>
                  <a:srgbClr val="0E438A"/>
                </a:solidFill>
                <a:latin typeface="Zurich BT" pitchFamily="34" charset="0"/>
                <a:cs typeface="Times New Roman" pitchFamily="18" charset="0"/>
              </a:rPr>
              <a:t>September 2011</a:t>
            </a:r>
            <a:endParaRPr lang="en-US" sz="1000" dirty="0">
              <a:solidFill>
                <a:srgbClr val="0E438A"/>
              </a:solidFill>
              <a:latin typeface="Zurich BT" pitchFamily="34" charset="0"/>
              <a:cs typeface="Times New Roman" pitchFamily="18" charset="0"/>
            </a:endParaRPr>
          </a:p>
        </p:txBody>
      </p:sp>
      <p:sp>
        <p:nvSpPr>
          <p:cNvPr id="179203" name="Rectangle 3"/>
          <p:cNvSpPr>
            <a:spLocks noGrp="1" noChangeArrowheads="1"/>
          </p:cNvSpPr>
          <p:nvPr>
            <p:ph type="ctrTitle"/>
          </p:nvPr>
        </p:nvSpPr>
        <p:spPr>
          <a:xfrm>
            <a:off x="685800" y="1484313"/>
            <a:ext cx="7772400" cy="1728787"/>
          </a:xfrm>
        </p:spPr>
        <p:txBody>
          <a:bodyPr/>
          <a:lstStyle>
            <a:lvl1pPr>
              <a:defRPr sz="4000"/>
            </a:lvl1pPr>
          </a:lstStyle>
          <a:p>
            <a:r>
              <a:rPr lang="en-US" dirty="0"/>
              <a:t>Click to edit Master title style</a:t>
            </a:r>
          </a:p>
        </p:txBody>
      </p:sp>
      <p:sp>
        <p:nvSpPr>
          <p:cNvPr id="179204" name="Rectangle 4"/>
          <p:cNvSpPr>
            <a:spLocks noGrp="1" noChangeArrowheads="1"/>
          </p:cNvSpPr>
          <p:nvPr>
            <p:ph type="subTitle" idx="1"/>
          </p:nvPr>
        </p:nvSpPr>
        <p:spPr>
          <a:xfrm>
            <a:off x="1371600" y="3429000"/>
            <a:ext cx="6400800" cy="2447925"/>
          </a:xfrm>
        </p:spPr>
        <p:txBody>
          <a:bodyPr/>
          <a:lstStyle>
            <a:lvl1pPr marL="0" indent="0" algn="ctr">
              <a:buFont typeface="Wingdings" pitchFamily="2" charset="2"/>
              <a:buNone/>
              <a:defRPr sz="2400"/>
            </a:lvl1pPr>
          </a:lstStyle>
          <a:p>
            <a:r>
              <a:rPr lang="en-US" dirty="0"/>
              <a:t>Click to edit Master subtitle style</a:t>
            </a: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CF947B29-E2EB-4EEB-9C20-4E85C3892357}" type="slidenum">
              <a:rPr lang="en-US"/>
              <a:pPr/>
              <a:t>‹#›</a:t>
            </a:fld>
            <a:endParaRPr lang="en-US"/>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3"/>
          <p:cNvSpPr>
            <a:spLocks noGrp="1" noChangeArrowheads="1"/>
          </p:cNvSpPr>
          <p:nvPr>
            <p:ph type="sldNum" sz="quarter" idx="10"/>
          </p:nvPr>
        </p:nvSpPr>
        <p:spPr>
          <a:ln/>
        </p:spPr>
        <p:txBody>
          <a:bodyPr/>
          <a:lstStyle>
            <a:lvl1pPr>
              <a:defRPr/>
            </a:lvl1pPr>
          </a:lstStyle>
          <a:p>
            <a:fld id="{B09FA679-F8F6-40B6-961D-DB79E685B882}" type="slidenum">
              <a:rPr lang="en-US"/>
              <a:pPr/>
              <a:t>‹#›</a:t>
            </a:fld>
            <a:endParaRPr lang="en-US"/>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4213" y="1844675"/>
            <a:ext cx="3810000" cy="4400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844675"/>
            <a:ext cx="3810000" cy="4400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3"/>
          <p:cNvSpPr>
            <a:spLocks noGrp="1" noChangeArrowheads="1"/>
          </p:cNvSpPr>
          <p:nvPr>
            <p:ph type="sldNum" sz="quarter" idx="10"/>
          </p:nvPr>
        </p:nvSpPr>
        <p:spPr>
          <a:ln/>
        </p:spPr>
        <p:txBody>
          <a:bodyPr/>
          <a:lstStyle>
            <a:lvl1pPr>
              <a:defRPr/>
            </a:lvl1pPr>
          </a:lstStyle>
          <a:p>
            <a:fld id="{26EF687C-F328-48B7-995E-C183232A6033}" type="slidenum">
              <a:rPr lang="en-US"/>
              <a:pPr/>
              <a:t>‹#›</a:t>
            </a:fld>
            <a:endParaRPr lang="en-US"/>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3"/>
          <p:cNvSpPr>
            <a:spLocks noGrp="1" noChangeArrowheads="1"/>
          </p:cNvSpPr>
          <p:nvPr>
            <p:ph type="sldNum" sz="quarter" idx="10"/>
          </p:nvPr>
        </p:nvSpPr>
        <p:spPr>
          <a:ln/>
        </p:spPr>
        <p:txBody>
          <a:bodyPr/>
          <a:lstStyle>
            <a:lvl1pPr>
              <a:defRPr/>
            </a:lvl1pPr>
          </a:lstStyle>
          <a:p>
            <a:fld id="{07232568-878C-4584-8BA3-A7C590C4D4C1}" type="slidenum">
              <a:rPr lang="en-US"/>
              <a:pPr/>
              <a:t>‹#›</a:t>
            </a:fld>
            <a:endParaRPr lang="en-US"/>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3"/>
          <p:cNvSpPr>
            <a:spLocks noGrp="1" noChangeArrowheads="1"/>
          </p:cNvSpPr>
          <p:nvPr>
            <p:ph type="sldNum" sz="quarter" idx="10"/>
          </p:nvPr>
        </p:nvSpPr>
        <p:spPr>
          <a:ln/>
        </p:spPr>
        <p:txBody>
          <a:bodyPr/>
          <a:lstStyle>
            <a:lvl1pPr>
              <a:defRPr/>
            </a:lvl1pPr>
          </a:lstStyle>
          <a:p>
            <a:fld id="{6F7508A2-2EBC-498D-8439-30BC44AC1D54}" type="slidenum">
              <a:rPr lang="en-US"/>
              <a:pPr/>
              <a:t>‹#›</a:t>
            </a:fld>
            <a:endParaRPr lang="en-US"/>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p:cNvSpPr>
            <a:spLocks noGrp="1" noChangeArrowheads="1"/>
          </p:cNvSpPr>
          <p:nvPr>
            <p:ph type="sldNum" sz="quarter" idx="10"/>
          </p:nvPr>
        </p:nvSpPr>
        <p:spPr>
          <a:ln/>
        </p:spPr>
        <p:txBody>
          <a:bodyPr/>
          <a:lstStyle>
            <a:lvl1pPr>
              <a:defRPr/>
            </a:lvl1pPr>
          </a:lstStyle>
          <a:p>
            <a:fld id="{594AC0CD-40CB-4DBE-946E-459A5228C08B}" type="slidenum">
              <a:rPr lang="en-US"/>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3"/>
          <p:cNvSpPr>
            <a:spLocks noGrp="1" noChangeArrowheads="1"/>
          </p:cNvSpPr>
          <p:nvPr>
            <p:ph type="sldNum" sz="quarter" idx="10"/>
          </p:nvPr>
        </p:nvSpPr>
        <p:spPr>
          <a:ln/>
        </p:spPr>
        <p:txBody>
          <a:bodyPr/>
          <a:lstStyle>
            <a:lvl1pPr>
              <a:defRPr/>
            </a:lvl1pPr>
          </a:lstStyle>
          <a:p>
            <a:fld id="{258011B7-AD04-418F-91A8-49A59EB39A13}" type="slidenum">
              <a:rPr lang="en-US"/>
              <a:pPr/>
              <a:t>‹#›</a:t>
            </a:fld>
            <a:endParaRPr lang="en-US"/>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2E6D2042-811A-4105-B578-626CF6C0D063}" type="slidenum">
              <a:rPr lang="en-US"/>
              <a:pPr/>
              <a:t>‹#›</a:t>
            </a:fld>
            <a:endParaRPr lang="en-US"/>
          </a:p>
        </p:txBody>
      </p:sp>
    </p:spTree>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F5D6444B-4903-4938-A933-CE8DA4F4B5CB}" type="slidenum">
              <a:rPr lang="en-US"/>
              <a:pPr/>
              <a:t>‹#›</a:t>
            </a:fld>
            <a:endParaRPr lang="en-US"/>
          </a:p>
        </p:txBody>
      </p:sp>
    </p:spTree>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5330C3A5-7C21-4B01-B979-610CC8717904}" type="slidenum">
              <a:rPr lang="en-US"/>
              <a:pPr/>
              <a:t>‹#›</a:t>
            </a:fld>
            <a:endParaRPr lang="en-US"/>
          </a:p>
        </p:txBody>
      </p:sp>
    </p:spTree>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052513"/>
            <a:ext cx="1943100" cy="51927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4213" y="1052513"/>
            <a:ext cx="5678487" cy="51927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3"/>
          <p:cNvSpPr>
            <a:spLocks noGrp="1" noChangeArrowheads="1"/>
          </p:cNvSpPr>
          <p:nvPr>
            <p:ph type="sldNum" sz="quarter" idx="10"/>
          </p:nvPr>
        </p:nvSpPr>
        <p:spPr>
          <a:ln/>
        </p:spPr>
        <p:txBody>
          <a:bodyPr/>
          <a:lstStyle>
            <a:lvl1pPr>
              <a:defRPr/>
            </a:lvl1pPr>
          </a:lstStyle>
          <a:p>
            <a:fld id="{1ADF5E43-72C1-43EA-8FBA-6DBE498696DA}" type="slidenum">
              <a:rPr lang="en-US"/>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3"/>
          <p:cNvSpPr>
            <a:spLocks noGrp="1" noChangeArrowheads="1"/>
          </p:cNvSpPr>
          <p:nvPr>
            <p:ph type="sldNum" sz="quarter" idx="10"/>
          </p:nvPr>
        </p:nvSpPr>
        <p:spPr>
          <a:ln/>
        </p:spPr>
        <p:txBody>
          <a:bodyPr/>
          <a:lstStyle>
            <a:lvl1pPr>
              <a:defRPr/>
            </a:lvl1pPr>
          </a:lstStyle>
          <a:p>
            <a:fld id="{C9D41DF4-3AAC-4C5D-B470-8D1DF22878F6}" type="slidenum">
              <a:rPr lang="en-US"/>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3"/>
          <p:cNvSpPr>
            <a:spLocks noGrp="1" noChangeArrowheads="1"/>
          </p:cNvSpPr>
          <p:nvPr>
            <p:ph type="sldNum" sz="quarter" idx="10"/>
          </p:nvPr>
        </p:nvSpPr>
        <p:spPr>
          <a:ln/>
        </p:spPr>
        <p:txBody>
          <a:bodyPr/>
          <a:lstStyle>
            <a:lvl1pPr>
              <a:defRPr/>
            </a:lvl1pPr>
          </a:lstStyle>
          <a:p>
            <a:fld id="{37C4215C-4B9B-44C5-81D9-C79A53C0BE45}" type="slidenum">
              <a:rPr lang="en-US"/>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3"/>
          <p:cNvSpPr>
            <a:spLocks noGrp="1" noChangeArrowheads="1"/>
          </p:cNvSpPr>
          <p:nvPr>
            <p:ph type="sldNum" sz="quarter" idx="10"/>
          </p:nvPr>
        </p:nvSpPr>
        <p:spPr>
          <a:ln/>
        </p:spPr>
        <p:txBody>
          <a:bodyPr/>
          <a:lstStyle>
            <a:lvl1pPr>
              <a:defRPr/>
            </a:lvl1pPr>
          </a:lstStyle>
          <a:p>
            <a:fld id="{70AFC782-98E8-45A7-805A-BE67F10A0A0A}" type="slidenum">
              <a:rPr lang="en-US"/>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3"/>
          <p:cNvSpPr>
            <a:spLocks noGrp="1" noChangeArrowheads="1"/>
          </p:cNvSpPr>
          <p:nvPr>
            <p:ph type="sldNum" sz="quarter" idx="10"/>
          </p:nvPr>
        </p:nvSpPr>
        <p:spPr>
          <a:ln/>
        </p:spPr>
        <p:txBody>
          <a:bodyPr/>
          <a:lstStyle>
            <a:lvl1pPr>
              <a:defRPr/>
            </a:lvl1pPr>
          </a:lstStyle>
          <a:p>
            <a:fld id="{CA437B35-24CD-4108-A1DC-A7DA010E2592}" type="slidenum">
              <a:rPr lang="en-US"/>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6D79B078-4841-40F6-83BD-B99613FCDF0B}" type="slidenum">
              <a:rPr lang="en-US"/>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3"/>
          <p:cNvSpPr>
            <a:spLocks noGrp="1" noChangeArrowheads="1"/>
          </p:cNvSpPr>
          <p:nvPr>
            <p:ph type="sldNum" sz="quarter" idx="10"/>
          </p:nvPr>
        </p:nvSpPr>
        <p:spPr>
          <a:ln/>
        </p:spPr>
        <p:txBody>
          <a:bodyPr/>
          <a:lstStyle>
            <a:lvl1pPr>
              <a:defRPr/>
            </a:lvl1pPr>
          </a:lstStyle>
          <a:p>
            <a:fld id="{0E2ED48C-FAFA-4751-87CC-823811E58A95}" type="slidenum">
              <a:rPr lang="en-US"/>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0" descr="Watermark"/>
          <p:cNvPicPr>
            <a:picLocks noChangeAspect="1" noChangeArrowheads="1"/>
          </p:cNvPicPr>
          <p:nvPr/>
        </p:nvPicPr>
        <p:blipFill>
          <a:blip r:embed="rId13" cstate="print"/>
          <a:srcRect l="6723" b="12773"/>
          <a:stretch>
            <a:fillRect/>
          </a:stretch>
        </p:blipFill>
        <p:spPr bwMode="auto">
          <a:xfrm>
            <a:off x="0" y="809625"/>
            <a:ext cx="6467475" cy="6048375"/>
          </a:xfrm>
          <a:prstGeom prst="rect">
            <a:avLst/>
          </a:prstGeom>
          <a:noFill/>
          <a:ln w="9525">
            <a:noFill/>
            <a:miter lim="800000"/>
            <a:headEnd/>
            <a:tailEnd/>
          </a:ln>
        </p:spPr>
      </p:pic>
      <p:sp>
        <p:nvSpPr>
          <p:cNvPr id="1092" name="Line 68"/>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28" name="Rectangle 2"/>
          <p:cNvSpPr>
            <a:spLocks noGrp="1" noChangeArrowheads="1"/>
          </p:cNvSpPr>
          <p:nvPr>
            <p:ph type="title"/>
          </p:nvPr>
        </p:nvSpPr>
        <p:spPr bwMode="auto">
          <a:xfrm>
            <a:off x="755650" y="2852738"/>
            <a:ext cx="7772400" cy="11906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smtClean="0"/>
              <a:t>This cover slide could be in reverse colors….</a:t>
            </a:r>
          </a:p>
        </p:txBody>
      </p:sp>
      <p:sp>
        <p:nvSpPr>
          <p:cNvPr id="1089" name="Rectangle 65"/>
          <p:cNvSpPr>
            <a:spLocks noChangeArrowheads="1"/>
          </p:cNvSpPr>
          <p:nvPr/>
        </p:nvSpPr>
        <p:spPr bwMode="auto">
          <a:xfrm>
            <a:off x="1547813" y="6402388"/>
            <a:ext cx="1125629" cy="246221"/>
          </a:xfrm>
          <a:prstGeom prst="rect">
            <a:avLst/>
          </a:prstGeom>
          <a:solidFill>
            <a:schemeClr val="bg1"/>
          </a:solidFill>
          <a:ln w="9525">
            <a:noFill/>
            <a:miter lim="800000"/>
            <a:headEnd/>
            <a:tailEnd/>
          </a:ln>
          <a:effectLst/>
        </p:spPr>
        <p:txBody>
          <a:bodyPr wrap="none">
            <a:spAutoFit/>
          </a:bodyPr>
          <a:lstStyle/>
          <a:p>
            <a:pPr eaLnBrk="1" hangingPunct="1">
              <a:buClrTx/>
              <a:buFontTx/>
              <a:buNone/>
              <a:defRPr/>
            </a:pPr>
            <a:r>
              <a:rPr lang="en-US" sz="1000" dirty="0" smtClean="0">
                <a:solidFill>
                  <a:srgbClr val="0E438A"/>
                </a:solidFill>
                <a:latin typeface="Zurich BT" pitchFamily="34" charset="0"/>
                <a:cs typeface="Times New Roman" pitchFamily="18" charset="0"/>
              </a:rPr>
              <a:t>September 2011</a:t>
            </a:r>
            <a:endParaRPr lang="en-US" sz="1000" dirty="0">
              <a:solidFill>
                <a:srgbClr val="0E438A"/>
              </a:solidFill>
              <a:latin typeface="Zurich BT" pitchFamily="34" charset="0"/>
              <a:cs typeface="Times New Roman" pitchFamily="18" charset="0"/>
            </a:endParaRPr>
          </a:p>
        </p:txBody>
      </p:sp>
      <p:sp>
        <p:nvSpPr>
          <p:cNvPr id="1097" name="Text Box 73"/>
          <p:cNvSpPr txBox="1">
            <a:spLocks noChangeArrowheads="1"/>
          </p:cNvSpPr>
          <p:nvPr/>
        </p:nvSpPr>
        <p:spPr bwMode="auto">
          <a:xfrm>
            <a:off x="4418013" y="404813"/>
            <a:ext cx="2674937" cy="260350"/>
          </a:xfrm>
          <a:prstGeom prst="rect">
            <a:avLst/>
          </a:prstGeom>
          <a:noFill/>
          <a:ln w="9525">
            <a:noFill/>
            <a:miter lim="800000"/>
            <a:headEnd/>
            <a:tailEnd/>
          </a:ln>
          <a:effectLst/>
        </p:spPr>
        <p:txBody>
          <a:bodyPr>
            <a:spAutoFit/>
          </a:bodyPr>
          <a:lstStyle/>
          <a:p>
            <a:pPr algn="r">
              <a:buClrTx/>
              <a:buFontTx/>
              <a:buNone/>
              <a:defRPr/>
            </a:pPr>
            <a:r>
              <a:rPr lang="en-US" sz="1100" b="1">
                <a:solidFill>
                  <a:srgbClr val="1B5BA2"/>
                </a:solidFill>
                <a:latin typeface="Arial" pitchFamily="34" charset="0"/>
              </a:rPr>
              <a:t>Committed to Connecting the World</a:t>
            </a:r>
          </a:p>
        </p:txBody>
      </p:sp>
      <p:sp>
        <p:nvSpPr>
          <p:cNvPr id="1098" name="Line 74"/>
          <p:cNvSpPr>
            <a:spLocks noChangeShapeType="1"/>
          </p:cNvSpPr>
          <p:nvPr/>
        </p:nvSpPr>
        <p:spPr bwMode="auto">
          <a:xfrm flipH="1">
            <a:off x="395288" y="549275"/>
            <a:ext cx="4105275"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67" name="Rectangle 43"/>
          <p:cNvSpPr>
            <a:spLocks noGrp="1" noChangeArrowheads="1"/>
          </p:cNvSpPr>
          <p:nvPr>
            <p:ph type="sldNum" sz="quarter" idx="4"/>
          </p:nvPr>
        </p:nvSpPr>
        <p:spPr bwMode="auto">
          <a:xfrm>
            <a:off x="8369300" y="6381750"/>
            <a:ext cx="358775" cy="244475"/>
          </a:xfrm>
          <a:prstGeom prst="rect">
            <a:avLst/>
          </a:prstGeom>
          <a:solidFill>
            <a:schemeClr val="bg1"/>
          </a:solidFill>
          <a:ln w="9525">
            <a:noFill/>
            <a:miter lim="800000"/>
            <a:headEnd/>
            <a:tailEnd/>
          </a:ln>
          <a:effectLst/>
        </p:spPr>
        <p:txBody>
          <a:bodyPr vert="horz" wrap="none" lIns="91440" tIns="45720" rIns="91440" bIns="45720" numCol="1" anchor="t" anchorCtr="0" compatLnSpc="1">
            <a:prstTxWarp prst="textNoShape">
              <a:avLst/>
            </a:prstTxWarp>
            <a:spAutoFit/>
          </a:bodyPr>
          <a:lstStyle>
            <a:lvl1pPr algn="r" eaLnBrk="1" hangingPunct="1">
              <a:buClrTx/>
              <a:buFontTx/>
              <a:buNone/>
              <a:defRPr sz="1000">
                <a:solidFill>
                  <a:srgbClr val="0E438A"/>
                </a:solidFill>
                <a:latin typeface="Zurich BT" pitchFamily="34" charset="0"/>
                <a:cs typeface="Times New Roman" pitchFamily="18" charset="0"/>
              </a:defRPr>
            </a:lvl1pPr>
          </a:lstStyle>
          <a:p>
            <a:fld id="{44E61CE3-1A97-4527-BFB6-175A9D7C4C35}" type="slidenum">
              <a:rPr lang="en-US"/>
              <a:pPr/>
              <a:t>‹#›</a:t>
            </a:fld>
            <a:endParaRPr lang="en-US"/>
          </a:p>
        </p:txBody>
      </p:sp>
      <p:pic>
        <p:nvPicPr>
          <p:cNvPr id="1033" name="Picture 10" descr="itu"/>
          <p:cNvPicPr>
            <a:picLocks noChangeAspect="1" noChangeArrowheads="1"/>
          </p:cNvPicPr>
          <p:nvPr/>
        </p:nvPicPr>
        <p:blipFill>
          <a:blip r:embed="rId14" cstate="print"/>
          <a:srcRect/>
          <a:stretch>
            <a:fillRect/>
          </a:stretch>
        </p:blipFill>
        <p:spPr bwMode="auto">
          <a:xfrm>
            <a:off x="7451725" y="44450"/>
            <a:ext cx="1247775" cy="962025"/>
          </a:xfrm>
          <a:prstGeom prst="rect">
            <a:avLst/>
          </a:prstGeom>
          <a:noFill/>
          <a:ln w="9525">
            <a:noFill/>
            <a:miter lim="800000"/>
            <a:headEnd/>
            <a:tailEnd/>
          </a:ln>
        </p:spPr>
      </p:pic>
      <p:sp>
        <p:nvSpPr>
          <p:cNvPr id="2" name="Line 74"/>
          <p:cNvSpPr>
            <a:spLocks noChangeShapeType="1"/>
          </p:cNvSpPr>
          <p:nvPr/>
        </p:nvSpPr>
        <p:spPr bwMode="auto">
          <a:xfrm flipH="1">
            <a:off x="7092950" y="549275"/>
            <a:ext cx="503238"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ransition>
    <p:fade/>
  </p:transition>
  <p:timing>
    <p:tnLst>
      <p:par>
        <p:cTn id="1" dur="indefinite" restart="never" nodeType="tmRoot"/>
      </p:par>
    </p:tnLst>
  </p:timing>
  <p:hf sldNum="0" hdr="0" ftr="0"/>
  <p:txStyles>
    <p:titleStyle>
      <a:lvl1pPr algn="ctr" rtl="0" eaLnBrk="1" fontAlgn="base" hangingPunct="1">
        <a:spcBef>
          <a:spcPct val="0"/>
        </a:spcBef>
        <a:spcAft>
          <a:spcPct val="0"/>
        </a:spcAft>
        <a:defRPr sz="3600" i="1">
          <a:solidFill>
            <a:srgbClr val="1B5BA2"/>
          </a:solidFill>
          <a:latin typeface="+mj-lt"/>
          <a:ea typeface="+mj-ea"/>
          <a:cs typeface="+mj-cs"/>
        </a:defRPr>
      </a:lvl1pPr>
      <a:lvl2pPr algn="ctr" rtl="0" eaLnBrk="1" fontAlgn="base" hangingPunct="1">
        <a:spcBef>
          <a:spcPct val="0"/>
        </a:spcBef>
        <a:spcAft>
          <a:spcPct val="0"/>
        </a:spcAft>
        <a:defRPr sz="3600" i="1">
          <a:solidFill>
            <a:srgbClr val="1B5BA2"/>
          </a:solidFill>
          <a:latin typeface="Verdana" pitchFamily="34" charset="0"/>
        </a:defRPr>
      </a:lvl2pPr>
      <a:lvl3pPr algn="ctr" rtl="0" eaLnBrk="1" fontAlgn="base" hangingPunct="1">
        <a:spcBef>
          <a:spcPct val="0"/>
        </a:spcBef>
        <a:spcAft>
          <a:spcPct val="0"/>
        </a:spcAft>
        <a:defRPr sz="3600" i="1">
          <a:solidFill>
            <a:srgbClr val="1B5BA2"/>
          </a:solidFill>
          <a:latin typeface="Verdana" pitchFamily="34" charset="0"/>
        </a:defRPr>
      </a:lvl3pPr>
      <a:lvl4pPr algn="ctr" rtl="0" eaLnBrk="1" fontAlgn="base" hangingPunct="1">
        <a:spcBef>
          <a:spcPct val="0"/>
        </a:spcBef>
        <a:spcAft>
          <a:spcPct val="0"/>
        </a:spcAft>
        <a:defRPr sz="3600" i="1">
          <a:solidFill>
            <a:srgbClr val="1B5BA2"/>
          </a:solidFill>
          <a:latin typeface="Verdana" pitchFamily="34" charset="0"/>
        </a:defRPr>
      </a:lvl4pPr>
      <a:lvl5pPr algn="ctr" rtl="0" eaLnBrk="1" fontAlgn="base" hangingPunct="1">
        <a:spcBef>
          <a:spcPct val="0"/>
        </a:spcBef>
        <a:spcAft>
          <a:spcPct val="0"/>
        </a:spcAft>
        <a:defRPr sz="3600" i="1">
          <a:solidFill>
            <a:srgbClr val="1B5BA2"/>
          </a:solidFill>
          <a:latin typeface="Verdana" pitchFamily="34" charset="0"/>
        </a:defRPr>
      </a:lvl5pPr>
      <a:lvl6pPr marL="457200" algn="ctr" rtl="0" eaLnBrk="1" fontAlgn="base" hangingPunct="1">
        <a:spcBef>
          <a:spcPct val="0"/>
        </a:spcBef>
        <a:spcAft>
          <a:spcPct val="0"/>
        </a:spcAft>
        <a:defRPr sz="3600" i="1">
          <a:solidFill>
            <a:srgbClr val="1B5BA2"/>
          </a:solidFill>
          <a:latin typeface="Verdana" pitchFamily="34" charset="0"/>
        </a:defRPr>
      </a:lvl6pPr>
      <a:lvl7pPr marL="914400" algn="ctr" rtl="0" eaLnBrk="1" fontAlgn="base" hangingPunct="1">
        <a:spcBef>
          <a:spcPct val="0"/>
        </a:spcBef>
        <a:spcAft>
          <a:spcPct val="0"/>
        </a:spcAft>
        <a:defRPr sz="3600" i="1">
          <a:solidFill>
            <a:srgbClr val="1B5BA2"/>
          </a:solidFill>
          <a:latin typeface="Verdana" pitchFamily="34" charset="0"/>
        </a:defRPr>
      </a:lvl7pPr>
      <a:lvl8pPr marL="1371600" algn="ctr" rtl="0" eaLnBrk="1" fontAlgn="base" hangingPunct="1">
        <a:spcBef>
          <a:spcPct val="0"/>
        </a:spcBef>
        <a:spcAft>
          <a:spcPct val="0"/>
        </a:spcAft>
        <a:defRPr sz="3600" i="1">
          <a:solidFill>
            <a:srgbClr val="1B5BA2"/>
          </a:solidFill>
          <a:latin typeface="Verdana" pitchFamily="34" charset="0"/>
        </a:defRPr>
      </a:lvl8pPr>
      <a:lvl9pPr marL="1828800" algn="ctr" rtl="0" eaLnBrk="1" fontAlgn="base" hangingPunct="1">
        <a:spcBef>
          <a:spcPct val="0"/>
        </a:spcBef>
        <a:spcAft>
          <a:spcPct val="0"/>
        </a:spcAft>
        <a:defRPr sz="3600" i="1">
          <a:solidFill>
            <a:srgbClr val="1B5BA2"/>
          </a:solidFill>
          <a:latin typeface="Verdana" pitchFamily="34" charset="0"/>
        </a:defRPr>
      </a:lvl9pPr>
    </p:titleStyle>
    <p:bodyStyle>
      <a:lvl1pPr marL="342900" indent="-342900" algn="l" rtl="0" eaLnBrk="1" fontAlgn="base" hangingPunct="1">
        <a:spcBef>
          <a:spcPct val="20000"/>
        </a:spcBef>
        <a:spcAft>
          <a:spcPct val="0"/>
        </a:spcAft>
        <a:buClr>
          <a:srgbClr val="0E438A"/>
        </a:buClr>
        <a:buSzPct val="110000"/>
        <a:buFont typeface="Wingdings" pitchFamily="2" charset="2"/>
        <a:buChar char="§"/>
        <a:defRPr sz="3200">
          <a:solidFill>
            <a:srgbClr val="5C5C5C"/>
          </a:solidFill>
          <a:latin typeface="+mn-lt"/>
          <a:ea typeface="+mn-ea"/>
          <a:cs typeface="+mn-cs"/>
        </a:defRPr>
      </a:lvl1pPr>
      <a:lvl2pPr marL="742950" indent="-285750" algn="l" rtl="0" eaLnBrk="1" fontAlgn="base" hangingPunct="1">
        <a:spcBef>
          <a:spcPct val="20000"/>
        </a:spcBef>
        <a:spcAft>
          <a:spcPct val="0"/>
        </a:spcAft>
        <a:buClr>
          <a:srgbClr val="0099CC"/>
        </a:buClr>
        <a:buFont typeface="Wingdings" pitchFamily="2" charset="2"/>
        <a:buChar char="Ø"/>
        <a:defRPr sz="2800">
          <a:solidFill>
            <a:srgbClr val="5C5C5C"/>
          </a:solidFill>
          <a:latin typeface="+mn-lt"/>
        </a:defRPr>
      </a:lvl2pPr>
      <a:lvl3pPr marL="1143000" indent="-228600" algn="l" rtl="0" eaLnBrk="1" fontAlgn="base" hangingPunct="1">
        <a:spcBef>
          <a:spcPct val="20000"/>
        </a:spcBef>
        <a:spcAft>
          <a:spcPct val="0"/>
        </a:spcAft>
        <a:buClr>
          <a:srgbClr val="0099CC"/>
        </a:buClr>
        <a:buFont typeface="Wingdings" pitchFamily="2" charset="2"/>
        <a:buChar char="§"/>
        <a:defRPr sz="2400">
          <a:solidFill>
            <a:srgbClr val="5C5C5C"/>
          </a:solidFill>
          <a:latin typeface="+mn-lt"/>
        </a:defRPr>
      </a:lvl3pPr>
      <a:lvl4pPr marL="1600200" indent="-228600" algn="l" rtl="0" eaLnBrk="1" fontAlgn="base" hangingPunct="1">
        <a:spcBef>
          <a:spcPct val="20000"/>
        </a:spcBef>
        <a:spcAft>
          <a:spcPct val="0"/>
        </a:spcAft>
        <a:buFont typeface="Verdana" pitchFamily="34" charset="0"/>
        <a:buChar char="–"/>
        <a:defRPr sz="2000">
          <a:solidFill>
            <a:srgbClr val="5C5C5C"/>
          </a:solidFill>
          <a:latin typeface="+mn-lt"/>
        </a:defRPr>
      </a:lvl4pPr>
      <a:lvl5pPr marL="2057400" indent="-228600" algn="l" rtl="0" eaLnBrk="1" fontAlgn="base" hangingPunct="1">
        <a:spcBef>
          <a:spcPct val="20000"/>
        </a:spcBef>
        <a:spcAft>
          <a:spcPct val="0"/>
        </a:spcAft>
        <a:buFont typeface="Verdana" pitchFamily="34" charset="0"/>
        <a:buChar char="–"/>
        <a:defRPr sz="2000">
          <a:solidFill>
            <a:srgbClr val="5C5C5C"/>
          </a:solidFill>
          <a:latin typeface="+mn-lt"/>
        </a:defRPr>
      </a:lvl5pPr>
      <a:lvl6pPr marL="2514600" indent="-228600" algn="l" rtl="0" eaLnBrk="1" fontAlgn="base" hangingPunct="1">
        <a:spcBef>
          <a:spcPct val="20000"/>
        </a:spcBef>
        <a:spcAft>
          <a:spcPct val="0"/>
        </a:spcAft>
        <a:buFont typeface="Verdana" pitchFamily="34" charset="0"/>
        <a:buChar char="–"/>
        <a:defRPr sz="2000">
          <a:solidFill>
            <a:srgbClr val="5C5C5C"/>
          </a:solidFill>
          <a:latin typeface="+mn-lt"/>
        </a:defRPr>
      </a:lvl6pPr>
      <a:lvl7pPr marL="2971800" indent="-228600" algn="l" rtl="0" eaLnBrk="1" fontAlgn="base" hangingPunct="1">
        <a:spcBef>
          <a:spcPct val="20000"/>
        </a:spcBef>
        <a:spcAft>
          <a:spcPct val="0"/>
        </a:spcAft>
        <a:buFont typeface="Verdana" pitchFamily="34" charset="0"/>
        <a:buChar char="–"/>
        <a:defRPr sz="2000">
          <a:solidFill>
            <a:srgbClr val="5C5C5C"/>
          </a:solidFill>
          <a:latin typeface="+mn-lt"/>
        </a:defRPr>
      </a:lvl7pPr>
      <a:lvl8pPr marL="3429000" indent="-228600" algn="l" rtl="0" eaLnBrk="1" fontAlgn="base" hangingPunct="1">
        <a:spcBef>
          <a:spcPct val="20000"/>
        </a:spcBef>
        <a:spcAft>
          <a:spcPct val="0"/>
        </a:spcAft>
        <a:buFont typeface="Verdana" pitchFamily="34" charset="0"/>
        <a:buChar char="–"/>
        <a:defRPr sz="2000">
          <a:solidFill>
            <a:srgbClr val="5C5C5C"/>
          </a:solidFill>
          <a:latin typeface="+mn-lt"/>
        </a:defRPr>
      </a:lvl8pPr>
      <a:lvl9pPr marL="3886200" indent="-228600" algn="l" rtl="0" eaLnBrk="1" fontAlgn="base" hangingPunct="1">
        <a:spcBef>
          <a:spcPct val="20000"/>
        </a:spcBef>
        <a:spcAft>
          <a:spcPct val="0"/>
        </a:spcAft>
        <a:buFont typeface="Verdana" pitchFamily="34" charset="0"/>
        <a:buChar char="–"/>
        <a:defRPr sz="2000">
          <a:solidFill>
            <a:srgbClr val="5C5C5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3ED3E-1CFF-403A-B0F4-A8D1006033E7}" type="datetimeFigureOut">
              <a:rPr lang="en-US" smtClean="0"/>
              <a:pPr/>
              <a:t>11/30/2011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833FCA-7CB6-48DD-AF51-783BFB6B83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0" descr="Watermark"/>
          <p:cNvPicPr>
            <a:picLocks noChangeAspect="1" noChangeArrowheads="1"/>
          </p:cNvPicPr>
          <p:nvPr/>
        </p:nvPicPr>
        <p:blipFill>
          <a:blip r:embed="rId13" cstate="print"/>
          <a:srcRect l="6723" b="12773"/>
          <a:stretch>
            <a:fillRect/>
          </a:stretch>
        </p:blipFill>
        <p:spPr bwMode="auto">
          <a:xfrm>
            <a:off x="0" y="809625"/>
            <a:ext cx="6467475" cy="6048375"/>
          </a:xfrm>
          <a:prstGeom prst="rect">
            <a:avLst/>
          </a:prstGeom>
          <a:noFill/>
          <a:ln w="9525">
            <a:noFill/>
            <a:miter lim="800000"/>
            <a:headEnd/>
            <a:tailEnd/>
          </a:ln>
        </p:spPr>
      </p:pic>
      <p:sp>
        <p:nvSpPr>
          <p:cNvPr id="1092" name="Line 68"/>
          <p:cNvSpPr>
            <a:spLocks noChangeShapeType="1"/>
          </p:cNvSpPr>
          <p:nvPr/>
        </p:nvSpPr>
        <p:spPr bwMode="auto">
          <a:xfrm flipH="1">
            <a:off x="395288" y="6524625"/>
            <a:ext cx="8280400"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2052" name="Rectangle 2"/>
          <p:cNvSpPr>
            <a:spLocks noGrp="1" noChangeArrowheads="1"/>
          </p:cNvSpPr>
          <p:nvPr>
            <p:ph type="title"/>
          </p:nvPr>
        </p:nvSpPr>
        <p:spPr bwMode="auto">
          <a:xfrm>
            <a:off x="685800" y="1052513"/>
            <a:ext cx="7772400" cy="6413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2053" name="Rectangle 3"/>
          <p:cNvSpPr>
            <a:spLocks noGrp="1" noChangeArrowheads="1"/>
          </p:cNvSpPr>
          <p:nvPr>
            <p:ph type="body" idx="1"/>
          </p:nvPr>
        </p:nvSpPr>
        <p:spPr bwMode="auto">
          <a:xfrm>
            <a:off x="684213" y="1844675"/>
            <a:ext cx="7772400" cy="4400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9" name="Rectangle 65"/>
          <p:cNvSpPr>
            <a:spLocks noChangeArrowheads="1"/>
          </p:cNvSpPr>
          <p:nvPr/>
        </p:nvSpPr>
        <p:spPr bwMode="auto">
          <a:xfrm>
            <a:off x="1547813" y="6402388"/>
            <a:ext cx="1125629" cy="246221"/>
          </a:xfrm>
          <a:prstGeom prst="rect">
            <a:avLst/>
          </a:prstGeom>
          <a:solidFill>
            <a:schemeClr val="bg1"/>
          </a:solidFill>
          <a:ln w="9525">
            <a:noFill/>
            <a:miter lim="800000"/>
            <a:headEnd/>
            <a:tailEnd/>
          </a:ln>
          <a:effectLst/>
        </p:spPr>
        <p:txBody>
          <a:bodyPr wrap="none">
            <a:spAutoFit/>
          </a:bodyPr>
          <a:lstStyle/>
          <a:p>
            <a:pPr eaLnBrk="1" hangingPunct="1">
              <a:buClrTx/>
              <a:buFontTx/>
              <a:buNone/>
              <a:defRPr/>
            </a:pPr>
            <a:r>
              <a:rPr lang="en-US" sz="1000" dirty="0" smtClean="0">
                <a:solidFill>
                  <a:srgbClr val="0E438A"/>
                </a:solidFill>
                <a:latin typeface="Zurich BT" pitchFamily="34" charset="0"/>
                <a:cs typeface="Times New Roman" pitchFamily="18" charset="0"/>
              </a:rPr>
              <a:t>September 2011</a:t>
            </a:r>
            <a:endParaRPr lang="en-US" sz="1000" dirty="0">
              <a:solidFill>
                <a:srgbClr val="0E438A"/>
              </a:solidFill>
              <a:latin typeface="Zurich BT" pitchFamily="34" charset="0"/>
              <a:cs typeface="Times New Roman" pitchFamily="18" charset="0"/>
            </a:endParaRPr>
          </a:p>
        </p:txBody>
      </p:sp>
      <p:sp>
        <p:nvSpPr>
          <p:cNvPr id="1097" name="Text Box 73"/>
          <p:cNvSpPr txBox="1">
            <a:spLocks noChangeArrowheads="1"/>
          </p:cNvSpPr>
          <p:nvPr/>
        </p:nvSpPr>
        <p:spPr bwMode="auto">
          <a:xfrm>
            <a:off x="4418013" y="404813"/>
            <a:ext cx="2674937" cy="260350"/>
          </a:xfrm>
          <a:prstGeom prst="rect">
            <a:avLst/>
          </a:prstGeom>
          <a:noFill/>
          <a:ln w="9525">
            <a:noFill/>
            <a:miter lim="800000"/>
            <a:headEnd/>
            <a:tailEnd/>
          </a:ln>
          <a:effectLst/>
        </p:spPr>
        <p:txBody>
          <a:bodyPr>
            <a:spAutoFit/>
          </a:bodyPr>
          <a:lstStyle/>
          <a:p>
            <a:pPr algn="r">
              <a:buClrTx/>
              <a:buFontTx/>
              <a:buNone/>
              <a:defRPr/>
            </a:pPr>
            <a:r>
              <a:rPr lang="en-US" sz="1100" b="1">
                <a:solidFill>
                  <a:srgbClr val="1B5BA2"/>
                </a:solidFill>
                <a:latin typeface="Arial" pitchFamily="34" charset="0"/>
              </a:rPr>
              <a:t>Committed to Connecting the World</a:t>
            </a:r>
          </a:p>
        </p:txBody>
      </p:sp>
      <p:sp>
        <p:nvSpPr>
          <p:cNvPr id="1098" name="Line 74"/>
          <p:cNvSpPr>
            <a:spLocks noChangeShapeType="1"/>
          </p:cNvSpPr>
          <p:nvPr/>
        </p:nvSpPr>
        <p:spPr bwMode="auto">
          <a:xfrm flipH="1">
            <a:off x="395288" y="549275"/>
            <a:ext cx="4105275"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
        <p:nvSpPr>
          <p:cNvPr id="1067" name="Rectangle 43"/>
          <p:cNvSpPr>
            <a:spLocks noGrp="1" noChangeArrowheads="1"/>
          </p:cNvSpPr>
          <p:nvPr>
            <p:ph type="sldNum" sz="quarter" idx="4"/>
          </p:nvPr>
        </p:nvSpPr>
        <p:spPr bwMode="auto">
          <a:xfrm>
            <a:off x="8369300" y="6381750"/>
            <a:ext cx="358775" cy="244475"/>
          </a:xfrm>
          <a:prstGeom prst="rect">
            <a:avLst/>
          </a:prstGeom>
          <a:solidFill>
            <a:schemeClr val="bg1"/>
          </a:solidFill>
          <a:ln w="9525">
            <a:noFill/>
            <a:miter lim="800000"/>
            <a:headEnd/>
            <a:tailEnd/>
          </a:ln>
          <a:effectLst/>
        </p:spPr>
        <p:txBody>
          <a:bodyPr vert="horz" wrap="none" lIns="91440" tIns="45720" rIns="91440" bIns="45720" numCol="1" anchor="t" anchorCtr="0" compatLnSpc="1">
            <a:prstTxWarp prst="textNoShape">
              <a:avLst/>
            </a:prstTxWarp>
            <a:spAutoFit/>
          </a:bodyPr>
          <a:lstStyle>
            <a:lvl1pPr algn="r" eaLnBrk="1" hangingPunct="1">
              <a:buClrTx/>
              <a:buFontTx/>
              <a:buNone/>
              <a:defRPr sz="1000">
                <a:solidFill>
                  <a:srgbClr val="0E438A"/>
                </a:solidFill>
                <a:latin typeface="Zurich BT" pitchFamily="34" charset="0"/>
                <a:cs typeface="Times New Roman" pitchFamily="18" charset="0"/>
              </a:defRPr>
            </a:lvl1pPr>
          </a:lstStyle>
          <a:p>
            <a:fld id="{F7E74343-E698-475D-8F75-57858FF2A7B2}" type="slidenum">
              <a:rPr lang="en-US"/>
              <a:pPr/>
              <a:t>‹#›</a:t>
            </a:fld>
            <a:endParaRPr lang="en-US"/>
          </a:p>
        </p:txBody>
      </p:sp>
      <p:pic>
        <p:nvPicPr>
          <p:cNvPr id="2058" name="Picture 11" descr="itu"/>
          <p:cNvPicPr>
            <a:picLocks noChangeAspect="1" noChangeArrowheads="1"/>
          </p:cNvPicPr>
          <p:nvPr/>
        </p:nvPicPr>
        <p:blipFill>
          <a:blip r:embed="rId14" cstate="print"/>
          <a:srcRect/>
          <a:stretch>
            <a:fillRect/>
          </a:stretch>
        </p:blipFill>
        <p:spPr bwMode="auto">
          <a:xfrm>
            <a:off x="7451725" y="44450"/>
            <a:ext cx="1247775" cy="962025"/>
          </a:xfrm>
          <a:prstGeom prst="rect">
            <a:avLst/>
          </a:prstGeom>
          <a:noFill/>
          <a:ln w="9525">
            <a:noFill/>
            <a:miter lim="800000"/>
            <a:headEnd/>
            <a:tailEnd/>
          </a:ln>
        </p:spPr>
      </p:pic>
      <p:sp>
        <p:nvSpPr>
          <p:cNvPr id="2" name="Line 74"/>
          <p:cNvSpPr>
            <a:spLocks noChangeShapeType="1"/>
          </p:cNvSpPr>
          <p:nvPr/>
        </p:nvSpPr>
        <p:spPr bwMode="auto">
          <a:xfrm flipH="1">
            <a:off x="7092950" y="549275"/>
            <a:ext cx="503238" cy="0"/>
          </a:xfrm>
          <a:prstGeom prst="line">
            <a:avLst/>
          </a:prstGeom>
          <a:noFill/>
          <a:ln w="22225" cap="rnd">
            <a:solidFill>
              <a:srgbClr val="C0C0C0"/>
            </a:solidFill>
            <a:prstDash val="sysDot"/>
            <a:round/>
            <a:headEnd/>
            <a:tailEnd/>
          </a:ln>
          <a:effectLst/>
        </p:spPr>
        <p:txBody>
          <a:bodyPr/>
          <a:lstStyle/>
          <a:p>
            <a:pPr>
              <a:buFont typeface="Arial" pitchFamily="34" charset="0"/>
              <a:buNone/>
              <a:defRPr/>
            </a:pPr>
            <a:endParaRPr lang="en-US"/>
          </a:p>
        </p:txBody>
      </p:sp>
    </p:spTree>
  </p:cSld>
  <p:clrMap bg1="lt1" tx1="dk1" bg2="lt2" tx2="dk2" accent1="accent1" accent2="accent2" accent3="accent3" accent4="accent4" accent5="accent5" accent6="accent6" hlink="hlink" folHlink="folHlink"/>
  <p:sldLayoutIdLst>
    <p:sldLayoutId id="2147483729"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ransition>
    <p:fade/>
  </p:transition>
  <p:timing>
    <p:tnLst>
      <p:par>
        <p:cTn id="1" dur="indefinite" restart="never" nodeType="tmRoot"/>
      </p:par>
    </p:tnLst>
  </p:timing>
  <p:hf sldNum="0" hdr="0" ftr="0"/>
  <p:txStyles>
    <p:titleStyle>
      <a:lvl1pPr algn="ctr" rtl="0" eaLnBrk="0" fontAlgn="base" hangingPunct="0">
        <a:spcBef>
          <a:spcPct val="0"/>
        </a:spcBef>
        <a:spcAft>
          <a:spcPct val="0"/>
        </a:spcAft>
        <a:defRPr sz="3600" b="1">
          <a:solidFill>
            <a:srgbClr val="1B5BA2"/>
          </a:solidFill>
          <a:latin typeface="+mj-lt"/>
          <a:ea typeface="+mj-ea"/>
          <a:cs typeface="+mj-cs"/>
        </a:defRPr>
      </a:lvl1pPr>
      <a:lvl2pPr algn="ctr" rtl="0" eaLnBrk="0" fontAlgn="base" hangingPunct="0">
        <a:spcBef>
          <a:spcPct val="0"/>
        </a:spcBef>
        <a:spcAft>
          <a:spcPct val="0"/>
        </a:spcAft>
        <a:defRPr sz="3600" b="1">
          <a:solidFill>
            <a:srgbClr val="1B5BA2"/>
          </a:solidFill>
          <a:latin typeface="Verdana" pitchFamily="34" charset="0"/>
        </a:defRPr>
      </a:lvl2pPr>
      <a:lvl3pPr algn="ctr" rtl="0" eaLnBrk="0" fontAlgn="base" hangingPunct="0">
        <a:spcBef>
          <a:spcPct val="0"/>
        </a:spcBef>
        <a:spcAft>
          <a:spcPct val="0"/>
        </a:spcAft>
        <a:defRPr sz="3600" b="1">
          <a:solidFill>
            <a:srgbClr val="1B5BA2"/>
          </a:solidFill>
          <a:latin typeface="Verdana" pitchFamily="34" charset="0"/>
        </a:defRPr>
      </a:lvl3pPr>
      <a:lvl4pPr algn="ctr" rtl="0" eaLnBrk="0" fontAlgn="base" hangingPunct="0">
        <a:spcBef>
          <a:spcPct val="0"/>
        </a:spcBef>
        <a:spcAft>
          <a:spcPct val="0"/>
        </a:spcAft>
        <a:defRPr sz="3600" b="1">
          <a:solidFill>
            <a:srgbClr val="1B5BA2"/>
          </a:solidFill>
          <a:latin typeface="Verdana" pitchFamily="34" charset="0"/>
        </a:defRPr>
      </a:lvl4pPr>
      <a:lvl5pPr algn="ctr" rtl="0" eaLnBrk="0" fontAlgn="base" hangingPunct="0">
        <a:spcBef>
          <a:spcPct val="0"/>
        </a:spcBef>
        <a:spcAft>
          <a:spcPct val="0"/>
        </a:spcAft>
        <a:defRPr sz="3600" b="1">
          <a:solidFill>
            <a:srgbClr val="1B5BA2"/>
          </a:solidFill>
          <a:latin typeface="Verdana" pitchFamily="34" charset="0"/>
        </a:defRPr>
      </a:lvl5pPr>
      <a:lvl6pPr marL="457200" algn="ctr" rtl="0" eaLnBrk="0" fontAlgn="base" hangingPunct="0">
        <a:spcBef>
          <a:spcPct val="0"/>
        </a:spcBef>
        <a:spcAft>
          <a:spcPct val="0"/>
        </a:spcAft>
        <a:defRPr sz="3600" b="1">
          <a:solidFill>
            <a:srgbClr val="1B5BA2"/>
          </a:solidFill>
          <a:latin typeface="Verdana" pitchFamily="34" charset="0"/>
        </a:defRPr>
      </a:lvl6pPr>
      <a:lvl7pPr marL="914400" algn="ctr" rtl="0" eaLnBrk="0" fontAlgn="base" hangingPunct="0">
        <a:spcBef>
          <a:spcPct val="0"/>
        </a:spcBef>
        <a:spcAft>
          <a:spcPct val="0"/>
        </a:spcAft>
        <a:defRPr sz="3600" b="1">
          <a:solidFill>
            <a:srgbClr val="1B5BA2"/>
          </a:solidFill>
          <a:latin typeface="Verdana" pitchFamily="34" charset="0"/>
        </a:defRPr>
      </a:lvl7pPr>
      <a:lvl8pPr marL="1371600" algn="ctr" rtl="0" eaLnBrk="0" fontAlgn="base" hangingPunct="0">
        <a:spcBef>
          <a:spcPct val="0"/>
        </a:spcBef>
        <a:spcAft>
          <a:spcPct val="0"/>
        </a:spcAft>
        <a:defRPr sz="3600" b="1">
          <a:solidFill>
            <a:srgbClr val="1B5BA2"/>
          </a:solidFill>
          <a:latin typeface="Verdana" pitchFamily="34" charset="0"/>
        </a:defRPr>
      </a:lvl8pPr>
      <a:lvl9pPr marL="1828800" algn="ctr" rtl="0" eaLnBrk="0" fontAlgn="base" hangingPunct="0">
        <a:spcBef>
          <a:spcPct val="0"/>
        </a:spcBef>
        <a:spcAft>
          <a:spcPct val="0"/>
        </a:spcAft>
        <a:defRPr sz="3600" b="1">
          <a:solidFill>
            <a:srgbClr val="1B5BA2"/>
          </a:solidFill>
          <a:latin typeface="Verdana" pitchFamily="34" charset="0"/>
        </a:defRPr>
      </a:lvl9pPr>
    </p:titleStyle>
    <p:bodyStyle>
      <a:lvl1pPr marL="342900" indent="-342900" algn="l" rtl="0" eaLnBrk="0" fontAlgn="base" hangingPunct="0">
        <a:spcBef>
          <a:spcPct val="20000"/>
        </a:spcBef>
        <a:spcAft>
          <a:spcPct val="0"/>
        </a:spcAft>
        <a:buClr>
          <a:srgbClr val="0E438A"/>
        </a:buClr>
        <a:buSzPct val="110000"/>
        <a:buFont typeface="Wingdings" pitchFamily="2" charset="2"/>
        <a:buChar char="§"/>
        <a:defRPr sz="3200">
          <a:solidFill>
            <a:srgbClr val="5C5C5C"/>
          </a:solidFill>
          <a:latin typeface="+mn-lt"/>
          <a:ea typeface="+mn-ea"/>
          <a:cs typeface="+mn-cs"/>
        </a:defRPr>
      </a:lvl1pPr>
      <a:lvl2pPr marL="742950" indent="-285750" algn="l" rtl="0" eaLnBrk="0" fontAlgn="base" hangingPunct="0">
        <a:spcBef>
          <a:spcPct val="20000"/>
        </a:spcBef>
        <a:spcAft>
          <a:spcPct val="0"/>
        </a:spcAft>
        <a:buClr>
          <a:srgbClr val="0099CC"/>
        </a:buClr>
        <a:buFont typeface="Wingdings" pitchFamily="2" charset="2"/>
        <a:buChar char="Ø"/>
        <a:defRPr sz="2800">
          <a:solidFill>
            <a:srgbClr val="5C5C5C"/>
          </a:solidFill>
          <a:latin typeface="+mn-lt"/>
        </a:defRPr>
      </a:lvl2pPr>
      <a:lvl3pPr marL="1143000" indent="-228600" algn="l" rtl="0" eaLnBrk="0" fontAlgn="base" hangingPunct="0">
        <a:spcBef>
          <a:spcPct val="20000"/>
        </a:spcBef>
        <a:spcAft>
          <a:spcPct val="0"/>
        </a:spcAft>
        <a:buClr>
          <a:srgbClr val="0099CC"/>
        </a:buClr>
        <a:buFont typeface="Wingdings" pitchFamily="2" charset="2"/>
        <a:buChar char="§"/>
        <a:defRPr sz="2400">
          <a:solidFill>
            <a:srgbClr val="5C5C5C"/>
          </a:solidFill>
          <a:latin typeface="+mn-lt"/>
        </a:defRPr>
      </a:lvl3pPr>
      <a:lvl4pPr marL="1600200" indent="-228600" algn="l" rtl="0" eaLnBrk="0" fontAlgn="base" hangingPunct="0">
        <a:spcBef>
          <a:spcPct val="20000"/>
        </a:spcBef>
        <a:spcAft>
          <a:spcPct val="0"/>
        </a:spcAft>
        <a:buFont typeface="Verdana" pitchFamily="34" charset="0"/>
        <a:buChar char="–"/>
        <a:defRPr sz="2000">
          <a:solidFill>
            <a:srgbClr val="5C5C5C"/>
          </a:solidFill>
          <a:latin typeface="+mn-lt"/>
        </a:defRPr>
      </a:lvl4pPr>
      <a:lvl5pPr marL="2057400" indent="-228600" algn="l" rtl="0" eaLnBrk="0" fontAlgn="base" hangingPunct="0">
        <a:spcBef>
          <a:spcPct val="20000"/>
        </a:spcBef>
        <a:spcAft>
          <a:spcPct val="0"/>
        </a:spcAft>
        <a:buFont typeface="Verdana" pitchFamily="34" charset="0"/>
        <a:buChar char="–"/>
        <a:defRPr sz="2000">
          <a:solidFill>
            <a:srgbClr val="5C5C5C"/>
          </a:solidFill>
          <a:latin typeface="+mn-lt"/>
        </a:defRPr>
      </a:lvl5pPr>
      <a:lvl6pPr marL="2514600" indent="-228600" algn="l" rtl="0" eaLnBrk="0" fontAlgn="base" hangingPunct="0">
        <a:spcBef>
          <a:spcPct val="20000"/>
        </a:spcBef>
        <a:spcAft>
          <a:spcPct val="0"/>
        </a:spcAft>
        <a:buFont typeface="Verdana" pitchFamily="34" charset="0"/>
        <a:buChar char="–"/>
        <a:defRPr sz="2000">
          <a:solidFill>
            <a:srgbClr val="5C5C5C"/>
          </a:solidFill>
          <a:latin typeface="+mn-lt"/>
        </a:defRPr>
      </a:lvl6pPr>
      <a:lvl7pPr marL="2971800" indent="-228600" algn="l" rtl="0" eaLnBrk="0" fontAlgn="base" hangingPunct="0">
        <a:spcBef>
          <a:spcPct val="20000"/>
        </a:spcBef>
        <a:spcAft>
          <a:spcPct val="0"/>
        </a:spcAft>
        <a:buFont typeface="Verdana" pitchFamily="34" charset="0"/>
        <a:buChar char="–"/>
        <a:defRPr sz="2000">
          <a:solidFill>
            <a:srgbClr val="5C5C5C"/>
          </a:solidFill>
          <a:latin typeface="+mn-lt"/>
        </a:defRPr>
      </a:lvl7pPr>
      <a:lvl8pPr marL="3429000" indent="-228600" algn="l" rtl="0" eaLnBrk="0" fontAlgn="base" hangingPunct="0">
        <a:spcBef>
          <a:spcPct val="20000"/>
        </a:spcBef>
        <a:spcAft>
          <a:spcPct val="0"/>
        </a:spcAft>
        <a:buFont typeface="Verdana" pitchFamily="34" charset="0"/>
        <a:buChar char="–"/>
        <a:defRPr sz="2000">
          <a:solidFill>
            <a:srgbClr val="5C5C5C"/>
          </a:solidFill>
          <a:latin typeface="+mn-lt"/>
        </a:defRPr>
      </a:lvl8pPr>
      <a:lvl9pPr marL="3886200" indent="-228600" algn="l" rtl="0" eaLnBrk="0" fontAlgn="base" hangingPunct="0">
        <a:spcBef>
          <a:spcPct val="20000"/>
        </a:spcBef>
        <a:spcAft>
          <a:spcPct val="0"/>
        </a:spcAft>
        <a:buFont typeface="Verdana" pitchFamily="34" charset="0"/>
        <a:buChar char="–"/>
        <a:defRPr sz="2000">
          <a:solidFill>
            <a:srgbClr val="5C5C5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hyperlink" Target="mailto:gbs@itu.int" TargetMode="External"/><Relationship Id="rId2" Type="http://schemas.openxmlformats.org/officeDocument/2006/relationships/hyperlink" Target="http://www.itu.int/md/S11-SG-CIR-0019/en" TargetMode="Externa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648842"/>
            <a:ext cx="7774632" cy="1015663"/>
          </a:xfrm>
        </p:spPr>
        <p:txBody>
          <a:bodyPr/>
          <a:lstStyle/>
          <a:p>
            <a:pPr algn="l"/>
            <a:r>
              <a:rPr lang="sv-SE" sz="2400" b="1" i="0" dirty="0" err="1" smtClean="0"/>
              <a:t>Com-ITU</a:t>
            </a:r>
            <a:r>
              <a:rPr lang="sv-SE" sz="2400" b="1" i="0" dirty="0" smtClean="0"/>
              <a:t>                                         INFO 18</a:t>
            </a:r>
            <a:r>
              <a:rPr lang="sv-SE" sz="1800" b="1" i="0" dirty="0" smtClean="0"/>
              <a:t/>
            </a:r>
            <a:br>
              <a:rPr lang="sv-SE" sz="1800" b="1" i="0" dirty="0" smtClean="0"/>
            </a:br>
            <a:r>
              <a:rPr lang="sv-SE" sz="1800" b="1" i="0" dirty="0" smtClean="0"/>
              <a:t/>
            </a:r>
            <a:br>
              <a:rPr lang="sv-SE" sz="1800" b="1" i="0" dirty="0" smtClean="0"/>
            </a:br>
            <a:r>
              <a:rPr lang="sv-SE" sz="1800" b="1" i="0" dirty="0" smtClean="0"/>
              <a:t>Copenhagen 30 Nov – 2 Dec 2011</a:t>
            </a:r>
            <a:endParaRPr lang="sv-SE" sz="1800" b="1" i="0" dirty="0"/>
          </a:p>
        </p:txBody>
      </p:sp>
      <p:sp>
        <p:nvSpPr>
          <p:cNvPr id="3" name="Underrubrik 2"/>
          <p:cNvSpPr>
            <a:spLocks noGrp="1"/>
          </p:cNvSpPr>
          <p:nvPr>
            <p:ph type="subTitle" idx="1"/>
          </p:nvPr>
        </p:nvSpPr>
        <p:spPr/>
        <p:txBody>
          <a:bodyPr/>
          <a:lstStyle/>
          <a:p>
            <a:endParaRPr lang="sv-SE"/>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7090" name="Rectangle 2"/>
          <p:cNvSpPr>
            <a:spLocks noGrp="1" noChangeArrowheads="1"/>
          </p:cNvSpPr>
          <p:nvPr>
            <p:ph type="ctrTitle"/>
          </p:nvPr>
        </p:nvSpPr>
        <p:spPr>
          <a:xfrm>
            <a:off x="323528" y="836712"/>
            <a:ext cx="8064500" cy="400110"/>
          </a:xfrm>
        </p:spPr>
        <p:txBody>
          <a:bodyPr/>
          <a:lstStyle/>
          <a:p>
            <a:pPr>
              <a:defRPr/>
            </a:pPr>
            <a:r>
              <a:rPr lang="en-US" sz="2000" dirty="0" smtClean="0">
                <a:effectLst>
                  <a:outerShdw blurRad="38100" dist="38100" dir="2700000" algn="tl">
                    <a:srgbClr val="C0C0C0"/>
                  </a:outerShdw>
                </a:effectLst>
              </a:rPr>
              <a:t>WRC-12 Credentials Committee</a:t>
            </a:r>
          </a:p>
        </p:txBody>
      </p:sp>
      <p:sp>
        <p:nvSpPr>
          <p:cNvPr id="4" name="Rectangle 3"/>
          <p:cNvSpPr/>
          <p:nvPr/>
        </p:nvSpPr>
        <p:spPr>
          <a:xfrm>
            <a:off x="611560" y="1412776"/>
            <a:ext cx="7560840" cy="4985980"/>
          </a:xfrm>
          <a:prstGeom prst="rect">
            <a:avLst/>
          </a:prstGeom>
        </p:spPr>
        <p:txBody>
          <a:bodyPr wrap="square">
            <a:spAutoFit/>
          </a:bodyPr>
          <a:lstStyle/>
          <a:p>
            <a:pPr marL="536575" indent="-536575">
              <a:spcAft>
                <a:spcPts val="1200"/>
              </a:spcAft>
              <a:buFont typeface="Wingdings" pitchFamily="2" charset="2"/>
              <a:buChar char="ü"/>
              <a:defRPr/>
            </a:pPr>
            <a:r>
              <a:rPr lang="en-US" b="1" dirty="0" smtClean="0">
                <a:solidFill>
                  <a:schemeClr val="tx2"/>
                </a:solidFill>
                <a:latin typeface="Corbel" pitchFamily="34" charset="0"/>
                <a:cs typeface="Arial" pitchFamily="34" charset="0"/>
              </a:rPr>
              <a:t>One of the four statutory committees of WRC-12 </a:t>
            </a:r>
            <a:r>
              <a:rPr lang="en-US" dirty="0" smtClean="0">
                <a:solidFill>
                  <a:schemeClr val="tx2"/>
                </a:solidFill>
                <a:latin typeface="Corbel" pitchFamily="34" charset="0"/>
                <a:cs typeface="Arial" pitchFamily="34" charset="0"/>
              </a:rPr>
              <a:t>(GR/68)</a:t>
            </a:r>
          </a:p>
          <a:p>
            <a:pPr marL="536575" indent="-536575">
              <a:spcAft>
                <a:spcPts val="1200"/>
              </a:spcAft>
              <a:buFont typeface="Wingdings" pitchFamily="2" charset="2"/>
              <a:buChar char="ü"/>
              <a:defRPr/>
            </a:pPr>
            <a:r>
              <a:rPr lang="en-US" b="1" dirty="0" smtClean="0">
                <a:solidFill>
                  <a:schemeClr val="tx1"/>
                </a:solidFill>
                <a:effectLst>
                  <a:outerShdw blurRad="38100" dist="38100" dir="2700000" algn="tl">
                    <a:srgbClr val="C0C0C0"/>
                  </a:outerShdw>
                </a:effectLst>
                <a:latin typeface="Corbel" pitchFamily="34" charset="0"/>
              </a:rPr>
              <a:t>Accreditation </a:t>
            </a:r>
            <a:r>
              <a:rPr lang="en-US" dirty="0" smtClean="0">
                <a:solidFill>
                  <a:schemeClr val="tx2"/>
                </a:solidFill>
                <a:latin typeface="Corbel" pitchFamily="34" charset="0"/>
                <a:cs typeface="Arial" pitchFamily="34" charset="0"/>
              </a:rPr>
              <a:t>(CV/Art31/324) </a:t>
            </a:r>
            <a:r>
              <a:rPr lang="en-US" b="1" dirty="0" smtClean="0">
                <a:solidFill>
                  <a:schemeClr val="tx2"/>
                </a:solidFill>
                <a:latin typeface="Corbel" pitchFamily="34" charset="0"/>
                <a:cs typeface="Arial" pitchFamily="34" charset="0"/>
              </a:rPr>
              <a:t/>
            </a:r>
            <a:br>
              <a:rPr lang="en-US" b="1" dirty="0" smtClean="0">
                <a:solidFill>
                  <a:schemeClr val="tx2"/>
                </a:solidFill>
                <a:latin typeface="Corbel" pitchFamily="34" charset="0"/>
                <a:cs typeface="Arial" pitchFamily="34" charset="0"/>
              </a:rPr>
            </a:br>
            <a:r>
              <a:rPr lang="en-US" i="1" dirty="0" smtClean="0">
                <a:solidFill>
                  <a:schemeClr val="tx2"/>
                </a:solidFill>
                <a:latin typeface="Corbel" pitchFamily="34" charset="0"/>
                <a:cs typeface="Arial" pitchFamily="34" charset="0"/>
              </a:rPr>
              <a:t>Delegations sent by Member States to a World </a:t>
            </a:r>
            <a:r>
              <a:rPr lang="en-US" i="1" dirty="0" err="1" smtClean="0">
                <a:solidFill>
                  <a:schemeClr val="tx2"/>
                </a:solidFill>
                <a:latin typeface="Corbel" pitchFamily="34" charset="0"/>
                <a:cs typeface="Arial" pitchFamily="34" charset="0"/>
              </a:rPr>
              <a:t>Radiocommunication</a:t>
            </a:r>
            <a:r>
              <a:rPr lang="en-US" i="1" dirty="0" smtClean="0">
                <a:solidFill>
                  <a:schemeClr val="tx2"/>
                </a:solidFill>
                <a:latin typeface="Corbel" pitchFamily="34" charset="0"/>
                <a:cs typeface="Arial" pitchFamily="34" charset="0"/>
              </a:rPr>
              <a:t> Conference shall be duly accredited</a:t>
            </a:r>
          </a:p>
          <a:p>
            <a:pPr marL="536575" indent="-536575">
              <a:spcAft>
                <a:spcPts val="1200"/>
              </a:spcAft>
              <a:buFont typeface="Wingdings" pitchFamily="2" charset="2"/>
              <a:buChar char="ü"/>
              <a:defRPr/>
            </a:pPr>
            <a:r>
              <a:rPr lang="en-US" b="1" dirty="0" smtClean="0">
                <a:solidFill>
                  <a:schemeClr val="tx1"/>
                </a:solidFill>
                <a:effectLst>
                  <a:outerShdw blurRad="38100" dist="38100" dir="2700000" algn="tl">
                    <a:srgbClr val="C0C0C0"/>
                  </a:outerShdw>
                </a:effectLst>
                <a:latin typeface="Corbel" pitchFamily="34" charset="0"/>
              </a:rPr>
              <a:t>Signature </a:t>
            </a:r>
            <a:r>
              <a:rPr lang="en-US" dirty="0" smtClean="0">
                <a:solidFill>
                  <a:schemeClr val="tx2"/>
                </a:solidFill>
                <a:latin typeface="Corbel" pitchFamily="34" charset="0"/>
                <a:cs typeface="Arial" pitchFamily="34" charset="0"/>
              </a:rPr>
              <a:t>(CV/Art31/326) </a:t>
            </a:r>
            <a:r>
              <a:rPr lang="en-US" b="1" dirty="0" smtClean="0">
                <a:solidFill>
                  <a:schemeClr val="tx2"/>
                </a:solidFill>
                <a:latin typeface="Corbel" pitchFamily="34" charset="0"/>
                <a:cs typeface="Arial" pitchFamily="34" charset="0"/>
              </a:rPr>
              <a:t/>
            </a:r>
            <a:br>
              <a:rPr lang="en-US" b="1" dirty="0" smtClean="0">
                <a:solidFill>
                  <a:schemeClr val="tx2"/>
                </a:solidFill>
                <a:latin typeface="Corbel" pitchFamily="34" charset="0"/>
                <a:cs typeface="Arial" pitchFamily="34" charset="0"/>
              </a:rPr>
            </a:br>
            <a:r>
              <a:rPr lang="en-US" i="1" dirty="0" smtClean="0">
                <a:solidFill>
                  <a:schemeClr val="tx2"/>
                </a:solidFill>
                <a:latin typeface="Corbel" pitchFamily="34" charset="0"/>
                <a:cs typeface="Arial" pitchFamily="34" charset="0"/>
              </a:rPr>
              <a:t>Accreditation of delegations shall be by means of instruments signed by:</a:t>
            </a:r>
          </a:p>
          <a:p>
            <a:pPr marL="993775" lvl="1" indent="-536575">
              <a:spcAft>
                <a:spcPts val="0"/>
              </a:spcAft>
              <a:buFont typeface="Wingdings" pitchFamily="2" charset="2"/>
              <a:buChar char="Ø"/>
              <a:defRPr/>
            </a:pPr>
            <a:r>
              <a:rPr lang="en-US" b="1" dirty="0" smtClean="0">
                <a:solidFill>
                  <a:schemeClr val="tx2"/>
                </a:solidFill>
                <a:latin typeface="Corbel" pitchFamily="34" charset="0"/>
                <a:cs typeface="Arial" pitchFamily="34" charset="0"/>
              </a:rPr>
              <a:t>the Head of State</a:t>
            </a:r>
            <a:r>
              <a:rPr lang="en-US" i="1" dirty="0" smtClean="0">
                <a:solidFill>
                  <a:schemeClr val="tx2"/>
                </a:solidFill>
                <a:latin typeface="Corbel" pitchFamily="34" charset="0"/>
                <a:cs typeface="Arial" pitchFamily="34" charset="0"/>
              </a:rPr>
              <a:t>, or</a:t>
            </a:r>
          </a:p>
          <a:p>
            <a:pPr marL="993775" lvl="1" indent="-536575">
              <a:spcAft>
                <a:spcPts val="0"/>
              </a:spcAft>
              <a:buFont typeface="Wingdings" pitchFamily="2" charset="2"/>
              <a:buChar char="Ø"/>
              <a:defRPr/>
            </a:pPr>
            <a:r>
              <a:rPr lang="en-US" b="1" dirty="0" smtClean="0">
                <a:solidFill>
                  <a:schemeClr val="tx2"/>
                </a:solidFill>
                <a:latin typeface="Corbel" pitchFamily="34" charset="0"/>
                <a:cs typeface="Arial" pitchFamily="34" charset="0"/>
              </a:rPr>
              <a:t>the Head of Government</a:t>
            </a:r>
            <a:r>
              <a:rPr lang="en-US" i="1" dirty="0" smtClean="0">
                <a:solidFill>
                  <a:schemeClr val="tx2"/>
                </a:solidFill>
                <a:latin typeface="Corbel" pitchFamily="34" charset="0"/>
                <a:cs typeface="Arial" pitchFamily="34" charset="0"/>
              </a:rPr>
              <a:t>, or</a:t>
            </a:r>
            <a:endParaRPr lang="en-US" b="1" dirty="0" smtClean="0">
              <a:solidFill>
                <a:schemeClr val="tx2"/>
              </a:solidFill>
              <a:latin typeface="Corbel" pitchFamily="34" charset="0"/>
              <a:cs typeface="Arial" pitchFamily="34" charset="0"/>
            </a:endParaRPr>
          </a:p>
          <a:p>
            <a:pPr marL="993775" lvl="1" indent="-536575">
              <a:spcAft>
                <a:spcPts val="0"/>
              </a:spcAft>
              <a:buFont typeface="Wingdings" pitchFamily="2" charset="2"/>
              <a:buChar char="Ø"/>
              <a:defRPr/>
            </a:pPr>
            <a:r>
              <a:rPr lang="en-US" b="1" dirty="0" smtClean="0">
                <a:solidFill>
                  <a:schemeClr val="tx2"/>
                </a:solidFill>
                <a:latin typeface="Corbel" pitchFamily="34" charset="0"/>
                <a:cs typeface="Arial" pitchFamily="34" charset="0"/>
              </a:rPr>
              <a:t>the Minister for Foreign Affairs</a:t>
            </a:r>
            <a:r>
              <a:rPr lang="en-US" i="1" dirty="0" smtClean="0">
                <a:solidFill>
                  <a:schemeClr val="tx2"/>
                </a:solidFill>
                <a:latin typeface="Corbel" pitchFamily="34" charset="0"/>
                <a:cs typeface="Arial" pitchFamily="34" charset="0"/>
              </a:rPr>
              <a:t>, or</a:t>
            </a:r>
            <a:endParaRPr lang="en-US" b="1" dirty="0" smtClean="0">
              <a:solidFill>
                <a:schemeClr val="tx2"/>
              </a:solidFill>
              <a:latin typeface="Corbel" pitchFamily="34" charset="0"/>
              <a:cs typeface="Arial" pitchFamily="34" charset="0"/>
            </a:endParaRPr>
          </a:p>
          <a:p>
            <a:pPr marL="993775" lvl="1" indent="-536575">
              <a:spcAft>
                <a:spcPts val="0"/>
              </a:spcAft>
              <a:buFont typeface="Wingdings" pitchFamily="2" charset="2"/>
              <a:buChar char="Ø"/>
              <a:defRPr/>
            </a:pPr>
            <a:r>
              <a:rPr lang="en-US" b="1" dirty="0" smtClean="0">
                <a:solidFill>
                  <a:schemeClr val="tx2"/>
                </a:solidFill>
                <a:latin typeface="Corbel" pitchFamily="34" charset="0"/>
                <a:cs typeface="Arial" pitchFamily="34" charset="0"/>
              </a:rPr>
              <a:t>the Minister responsible for questions dealt with during the conference</a:t>
            </a:r>
          </a:p>
          <a:p>
            <a:pPr marL="993775" lvl="1" indent="-536575">
              <a:spcAft>
                <a:spcPts val="0"/>
              </a:spcAft>
              <a:defRPr/>
            </a:pPr>
            <a:endParaRPr lang="en-US" b="1" dirty="0" smtClean="0">
              <a:solidFill>
                <a:schemeClr val="tx2"/>
              </a:solidFill>
              <a:latin typeface="Corbel" pitchFamily="34" charset="0"/>
              <a:cs typeface="Arial" pitchFamily="34" charset="0"/>
            </a:endParaRPr>
          </a:p>
          <a:p>
            <a:pPr marL="536400" lvl="1" indent="-536575">
              <a:spcAft>
                <a:spcPts val="0"/>
              </a:spcAft>
              <a:buFont typeface="Wingdings" pitchFamily="2" charset="2"/>
              <a:buChar char="ü"/>
              <a:defRPr/>
            </a:pPr>
            <a:r>
              <a:rPr lang="en-US" b="1" dirty="0" smtClean="0">
                <a:solidFill>
                  <a:schemeClr val="tx1"/>
                </a:solidFill>
                <a:effectLst>
                  <a:outerShdw blurRad="38100" dist="38100" dir="2700000" algn="tl">
                    <a:srgbClr val="C0C0C0"/>
                  </a:outerShdw>
                </a:effectLst>
                <a:latin typeface="Corbel" pitchFamily="34" charset="0"/>
              </a:rPr>
              <a:t>Provisional accreditation</a:t>
            </a:r>
            <a:r>
              <a:rPr lang="en-US" b="1" dirty="0" smtClean="0">
                <a:solidFill>
                  <a:schemeClr val="tx2"/>
                </a:solidFill>
                <a:latin typeface="Corbel" pitchFamily="34" charset="0"/>
                <a:cs typeface="Arial" pitchFamily="34" charset="0"/>
              </a:rPr>
              <a:t> </a:t>
            </a:r>
            <a:r>
              <a:rPr lang="en-US" dirty="0" smtClean="0">
                <a:solidFill>
                  <a:schemeClr val="tx2"/>
                </a:solidFill>
                <a:latin typeface="Corbel" pitchFamily="34" charset="0"/>
                <a:cs typeface="Arial" pitchFamily="34" charset="0"/>
              </a:rPr>
              <a:t>(CV/Art31/327)</a:t>
            </a:r>
            <a:endParaRPr lang="en-US" b="1" dirty="0" smtClean="0">
              <a:solidFill>
                <a:schemeClr val="tx2"/>
              </a:solidFill>
              <a:latin typeface="Corbel" pitchFamily="34" charset="0"/>
              <a:cs typeface="Arial" pitchFamily="34" charset="0"/>
            </a:endParaRPr>
          </a:p>
          <a:p>
            <a:pPr marL="536400" lvl="1" indent="-536575">
              <a:spcAft>
                <a:spcPts val="0"/>
              </a:spcAft>
              <a:defRPr/>
            </a:pPr>
            <a:r>
              <a:rPr lang="en-US" b="1" dirty="0" smtClean="0">
                <a:solidFill>
                  <a:schemeClr val="tx2"/>
                </a:solidFill>
                <a:latin typeface="Corbel" pitchFamily="34" charset="0"/>
                <a:cs typeface="Arial" pitchFamily="34" charset="0"/>
              </a:rPr>
              <a:t>	</a:t>
            </a:r>
            <a:r>
              <a:rPr lang="en-US" i="1" dirty="0" smtClean="0">
                <a:solidFill>
                  <a:schemeClr val="tx2"/>
                </a:solidFill>
                <a:latin typeface="Corbel" pitchFamily="34" charset="0"/>
                <a:cs typeface="Arial" pitchFamily="34" charset="0"/>
              </a:rPr>
              <a:t>Subject to confirmation prior to signature of the Final Acts of WRC-12, provisional accreditation of delegations may also be signed by:</a:t>
            </a:r>
          </a:p>
          <a:p>
            <a:pPr marL="536400" lvl="1" indent="-536575">
              <a:spcAft>
                <a:spcPts val="0"/>
              </a:spcAft>
              <a:defRPr/>
            </a:pPr>
            <a:endParaRPr lang="en-US" b="1" dirty="0" smtClean="0">
              <a:solidFill>
                <a:schemeClr val="tx2"/>
              </a:solidFill>
              <a:latin typeface="Corbel" pitchFamily="34" charset="0"/>
              <a:cs typeface="Arial" pitchFamily="34" charset="0"/>
            </a:endParaRPr>
          </a:p>
          <a:p>
            <a:pPr marL="993775" lvl="1" indent="-536575">
              <a:spcAft>
                <a:spcPts val="0"/>
              </a:spcAft>
              <a:buFont typeface="Wingdings" pitchFamily="2" charset="2"/>
              <a:buChar char="Ø"/>
              <a:defRPr/>
            </a:pPr>
            <a:r>
              <a:rPr lang="en-US" b="1" dirty="0" smtClean="0">
                <a:solidFill>
                  <a:schemeClr val="tx2"/>
                </a:solidFill>
                <a:latin typeface="Corbel" pitchFamily="34" charset="0"/>
                <a:cs typeface="Arial" pitchFamily="34" charset="0"/>
              </a:rPr>
              <a:t>the Head of the Permanent Mission of the MS concerned to the UN Office at Geneva</a:t>
            </a:r>
          </a:p>
          <a:p>
            <a:pPr marL="993775" lvl="1" indent="-536575">
              <a:spcAft>
                <a:spcPts val="0"/>
              </a:spcAft>
              <a:buFont typeface="Wingdings" pitchFamily="2" charset="2"/>
              <a:buChar char="Ø"/>
              <a:defRPr/>
            </a:pPr>
            <a:r>
              <a:rPr lang="en-US" b="1" dirty="0" smtClean="0">
                <a:solidFill>
                  <a:schemeClr val="tx2"/>
                </a:solidFill>
                <a:latin typeface="Corbel" pitchFamily="34" charset="0"/>
                <a:cs typeface="Arial" pitchFamily="34" charset="0"/>
              </a:rPr>
              <a:t>The Head of the Diplomatic Mission of the MS concerned to Switzerland</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24744"/>
            <a:ext cx="7772400" cy="400110"/>
          </a:xfrm>
        </p:spPr>
        <p:txBody>
          <a:bodyPr/>
          <a:lstStyle/>
          <a:p>
            <a:r>
              <a:rPr lang="en-US" sz="2000" dirty="0" smtClean="0">
                <a:effectLst>
                  <a:outerShdw blurRad="38100" dist="38100" dir="2700000" algn="tl">
                    <a:srgbClr val="C0C0C0"/>
                  </a:outerShdw>
                </a:effectLst>
              </a:rPr>
              <a:t>WRC-12 Credentials Committee</a:t>
            </a:r>
            <a:endParaRPr lang="en-US" sz="2000" dirty="0"/>
          </a:p>
        </p:txBody>
      </p:sp>
      <p:sp>
        <p:nvSpPr>
          <p:cNvPr id="3" name="Content Placeholder 2"/>
          <p:cNvSpPr>
            <a:spLocks noGrp="1"/>
          </p:cNvSpPr>
          <p:nvPr>
            <p:ph idx="1"/>
          </p:nvPr>
        </p:nvSpPr>
        <p:spPr>
          <a:xfrm>
            <a:off x="467544" y="1988840"/>
            <a:ext cx="7989069" cy="4176464"/>
          </a:xfrm>
        </p:spPr>
        <p:txBody>
          <a:bodyPr/>
          <a:lstStyle/>
          <a:p>
            <a:pPr marL="536575" indent="-536575">
              <a:spcAft>
                <a:spcPts val="1200"/>
              </a:spcAft>
              <a:buFont typeface="Wingdings" pitchFamily="2" charset="2"/>
              <a:buChar char=""/>
              <a:defRPr/>
            </a:pPr>
            <a:r>
              <a:rPr lang="en-US" sz="1600" b="1" dirty="0" smtClean="0">
                <a:effectLst>
                  <a:outerShdw blurRad="38100" dist="38100" dir="2700000" algn="tl">
                    <a:srgbClr val="C0C0C0"/>
                  </a:outerShdw>
                </a:effectLst>
                <a:latin typeface="Corbel" pitchFamily="34" charset="0"/>
              </a:rPr>
              <a:t>Credentials in order </a:t>
            </a:r>
            <a:r>
              <a:rPr lang="en-US" sz="1600" i="1" dirty="0" smtClean="0">
                <a:solidFill>
                  <a:schemeClr val="tx2"/>
                </a:solidFill>
                <a:latin typeface="Corbel" pitchFamily="34" charset="0"/>
                <a:cs typeface="Arial" pitchFamily="34" charset="0"/>
              </a:rPr>
              <a:t>(CV/328-331) </a:t>
            </a:r>
            <a:r>
              <a:rPr lang="en-US" sz="1600" b="1" dirty="0" smtClean="0">
                <a:solidFill>
                  <a:schemeClr val="tx2"/>
                </a:solidFill>
                <a:latin typeface="Corbel" pitchFamily="34" charset="0"/>
                <a:cs typeface="Arial" pitchFamily="34" charset="0"/>
              </a:rPr>
              <a:t/>
            </a:r>
            <a:br>
              <a:rPr lang="en-US" sz="1600" b="1" dirty="0" smtClean="0">
                <a:solidFill>
                  <a:schemeClr val="tx2"/>
                </a:solidFill>
                <a:latin typeface="Corbel" pitchFamily="34" charset="0"/>
                <a:cs typeface="Arial" pitchFamily="34" charset="0"/>
              </a:rPr>
            </a:br>
            <a:r>
              <a:rPr lang="en-US" sz="1600" b="1" dirty="0" smtClean="0">
                <a:solidFill>
                  <a:schemeClr val="tx2"/>
                </a:solidFill>
                <a:latin typeface="Corbel" pitchFamily="34" charset="0"/>
                <a:cs typeface="Arial" pitchFamily="34" charset="0"/>
              </a:rPr>
              <a:t>Accreditation entitles a delegation to exercise the right to vote of the Member State it represents and to sign the Final Acts</a:t>
            </a:r>
            <a:br>
              <a:rPr lang="en-US" sz="1600" b="1" dirty="0" smtClean="0">
                <a:solidFill>
                  <a:schemeClr val="tx2"/>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(unless the MS has lost its right to vote)</a:t>
            </a:r>
            <a:br>
              <a:rPr lang="en-US" sz="1600" i="1" dirty="0" smtClean="0">
                <a:solidFill>
                  <a:srgbClr val="00B050"/>
                </a:solidFill>
                <a:latin typeface="Corbel" pitchFamily="34" charset="0"/>
                <a:cs typeface="Arial" pitchFamily="34" charset="0"/>
              </a:rPr>
            </a:br>
            <a:endParaRPr lang="en-US" sz="1600" i="1" dirty="0" smtClean="0">
              <a:solidFill>
                <a:srgbClr val="00B050"/>
              </a:solidFill>
              <a:latin typeface="Corbel" pitchFamily="34" charset="0"/>
              <a:cs typeface="Arial" pitchFamily="34" charset="0"/>
            </a:endParaRPr>
          </a:p>
          <a:p>
            <a:pPr marL="536575" indent="-536575">
              <a:spcAft>
                <a:spcPts val="1200"/>
              </a:spcAft>
              <a:buFont typeface="Wingdings" pitchFamily="2" charset="2"/>
              <a:buChar char=""/>
              <a:defRPr/>
            </a:pPr>
            <a:r>
              <a:rPr lang="en-US" sz="1600" b="1" dirty="0" smtClean="0">
                <a:effectLst>
                  <a:outerShdw blurRad="38100" dist="38100" dir="2700000" algn="tl">
                    <a:srgbClr val="C0C0C0"/>
                  </a:outerShdw>
                </a:effectLst>
                <a:latin typeface="Corbel" pitchFamily="34" charset="0"/>
              </a:rPr>
              <a:t>Credentials not in order </a:t>
            </a:r>
            <a:r>
              <a:rPr lang="en-US" sz="1600" i="1" dirty="0" smtClean="0">
                <a:solidFill>
                  <a:schemeClr val="tx2"/>
                </a:solidFill>
                <a:latin typeface="Corbel" pitchFamily="34" charset="0"/>
                <a:cs typeface="Arial" pitchFamily="34" charset="0"/>
              </a:rPr>
              <a:t>(CV/333) </a:t>
            </a:r>
            <a:r>
              <a:rPr lang="en-US" sz="1600" b="1" dirty="0" smtClean="0">
                <a:solidFill>
                  <a:schemeClr val="tx2"/>
                </a:solidFill>
                <a:latin typeface="Corbel" pitchFamily="34" charset="0"/>
                <a:cs typeface="Arial" pitchFamily="34" charset="0"/>
              </a:rPr>
              <a:t/>
            </a:r>
            <a:br>
              <a:rPr lang="en-US" sz="1600" b="1" dirty="0" smtClean="0">
                <a:solidFill>
                  <a:schemeClr val="tx2"/>
                </a:solidFill>
                <a:latin typeface="Corbel" pitchFamily="34" charset="0"/>
                <a:cs typeface="Arial" pitchFamily="34" charset="0"/>
              </a:rPr>
            </a:br>
            <a:r>
              <a:rPr lang="en-US" sz="1600" b="1" dirty="0" smtClean="0">
                <a:solidFill>
                  <a:schemeClr val="tx2"/>
                </a:solidFill>
                <a:latin typeface="Corbel" pitchFamily="34" charset="0"/>
                <a:cs typeface="Arial" pitchFamily="34" charset="0"/>
              </a:rPr>
              <a:t>A delegation whose credentials are found not to be in order by the plenary meeting shall not be entitled to exercise the right to vote or to sign the Final Acts until the situation has been rectified. However, pending the decision of the Plenary Meeting, the delegation shall be entitled to participate in the conference and to exercise the right to vote of the MS concerned.</a:t>
            </a:r>
            <a:r>
              <a:rPr lang="en-US" sz="1600" i="1" dirty="0" smtClean="0">
                <a:solidFill>
                  <a:srgbClr val="00B050"/>
                </a:solidFill>
                <a:latin typeface="Corbel" pitchFamily="34" charset="0"/>
                <a:cs typeface="Arial" pitchFamily="34" charset="0"/>
              </a:rPr>
              <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(Loss of the right to vote – Document made available at opening of WRC-12)</a:t>
            </a:r>
          </a:p>
          <a:p>
            <a:pPr marL="536575" indent="-536575">
              <a:spcAft>
                <a:spcPts val="1200"/>
              </a:spcAft>
              <a:buFont typeface="Wingdings" pitchFamily="2" charset="2"/>
              <a:buChar char="ü"/>
              <a:defRPr/>
            </a:pPr>
            <a:endParaRPr lang="en-US" sz="1600" b="1" dirty="0" smtClean="0">
              <a:solidFill>
                <a:schemeClr val="tx2"/>
              </a:solidFill>
              <a:latin typeface="Corbel" pitchFamily="34" charset="0"/>
              <a:cs typeface="Arial" pitchFamily="34" charset="0"/>
            </a:endParaRP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7772400" cy="400110"/>
          </a:xfrm>
        </p:spPr>
        <p:txBody>
          <a:bodyPr/>
          <a:lstStyle/>
          <a:p>
            <a:r>
              <a:rPr lang="en-US" sz="2000" dirty="0" smtClean="0">
                <a:effectLst>
                  <a:outerShdw blurRad="38100" dist="38100" dir="2700000" algn="tl">
                    <a:srgbClr val="C0C0C0"/>
                  </a:outerShdw>
                </a:effectLst>
              </a:rPr>
              <a:t>WRC-12 Credentials Committee</a:t>
            </a:r>
            <a:endParaRPr lang="en-US" sz="2000" dirty="0"/>
          </a:p>
        </p:txBody>
      </p:sp>
      <p:sp>
        <p:nvSpPr>
          <p:cNvPr id="3" name="Content Placeholder 2"/>
          <p:cNvSpPr>
            <a:spLocks noGrp="1"/>
          </p:cNvSpPr>
          <p:nvPr>
            <p:ph idx="1"/>
          </p:nvPr>
        </p:nvSpPr>
        <p:spPr>
          <a:xfrm>
            <a:off x="467544" y="1916832"/>
            <a:ext cx="8280920" cy="4680520"/>
          </a:xfrm>
        </p:spPr>
        <p:txBody>
          <a:bodyPr/>
          <a:lstStyle/>
          <a:p>
            <a:pPr marL="536575" indent="-536575">
              <a:spcAft>
                <a:spcPts val="1200"/>
              </a:spcAft>
              <a:buFont typeface="Wingdings" pitchFamily="2" charset="2"/>
              <a:buChar char="ü"/>
              <a:defRPr/>
            </a:pPr>
            <a:r>
              <a:rPr lang="en-US" sz="1600" b="1" dirty="0" smtClean="0">
                <a:effectLst>
                  <a:outerShdw blurRad="38100" dist="38100" dir="2700000" algn="tl">
                    <a:srgbClr val="C0C0C0"/>
                  </a:outerShdw>
                </a:effectLst>
                <a:latin typeface="Corbel" pitchFamily="34" charset="0"/>
              </a:rPr>
              <a:t>Transfer of powers </a:t>
            </a:r>
            <a:r>
              <a:rPr lang="en-US" sz="1600" i="1" dirty="0" smtClean="0">
                <a:solidFill>
                  <a:schemeClr val="tx2"/>
                </a:solidFill>
                <a:latin typeface="Corbel" pitchFamily="34" charset="0"/>
                <a:cs typeface="Arial" pitchFamily="34" charset="0"/>
              </a:rPr>
              <a:t>(CV/335) </a:t>
            </a:r>
            <a:r>
              <a:rPr lang="en-US" sz="1600" b="1" dirty="0" smtClean="0">
                <a:solidFill>
                  <a:schemeClr val="tx2"/>
                </a:solidFill>
                <a:latin typeface="Corbel" pitchFamily="34" charset="0"/>
                <a:cs typeface="Arial" pitchFamily="34" charset="0"/>
              </a:rPr>
              <a:t/>
            </a:r>
            <a:br>
              <a:rPr lang="en-US" sz="1600" b="1" dirty="0" smtClean="0">
                <a:solidFill>
                  <a:schemeClr val="tx2"/>
                </a:solidFill>
                <a:latin typeface="Corbel" pitchFamily="34" charset="0"/>
                <a:cs typeface="Arial" pitchFamily="34" charset="0"/>
              </a:rPr>
            </a:br>
            <a:r>
              <a:rPr lang="en-US" sz="1600" b="1" dirty="0" smtClean="0">
                <a:solidFill>
                  <a:schemeClr val="tx2"/>
                </a:solidFill>
                <a:latin typeface="Corbel" pitchFamily="34" charset="0"/>
                <a:cs typeface="Arial" pitchFamily="34" charset="0"/>
              </a:rPr>
              <a:t>A Member State which is unable to send its own delegation may give the delegation of another Member State powers to vote and sign on its behalf.</a:t>
            </a:r>
            <a:br>
              <a:rPr lang="en-US" sz="1600" b="1" dirty="0" smtClean="0">
                <a:solidFill>
                  <a:schemeClr val="tx2"/>
                </a:solidFill>
                <a:latin typeface="Corbel" pitchFamily="34" charset="0"/>
                <a:cs typeface="Arial" pitchFamily="34" charset="0"/>
              </a:rPr>
            </a:br>
            <a:r>
              <a:rPr lang="en-US" sz="1600" b="1" dirty="0" smtClean="0">
                <a:solidFill>
                  <a:srgbClr val="92D050"/>
                </a:solidFill>
                <a:latin typeface="Corbel" pitchFamily="34" charset="0"/>
                <a:cs typeface="Arial" pitchFamily="34" charset="0"/>
              </a:rPr>
              <a:t>(</a:t>
            </a:r>
            <a:r>
              <a:rPr lang="en-US" sz="1600" i="1" dirty="0" smtClean="0">
                <a:solidFill>
                  <a:srgbClr val="00B050"/>
                </a:solidFill>
                <a:latin typeface="Corbel" pitchFamily="34" charset="0"/>
                <a:cs typeface="Arial" pitchFamily="34" charset="0"/>
              </a:rPr>
              <a:t>No need for the latter MS to have the right to vote.)</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 Powers must be conveyed by competent authority (see accreditation of delegation))</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(Credentials and transfer of powers sent by telegram/fax </a:t>
            </a:r>
            <a:r>
              <a:rPr lang="en-US" sz="1600" i="1" u="sng" dirty="0" smtClean="0">
                <a:solidFill>
                  <a:srgbClr val="00B050"/>
                </a:solidFill>
                <a:latin typeface="Corbel" pitchFamily="34" charset="0"/>
                <a:cs typeface="Arial" pitchFamily="34" charset="0"/>
              </a:rPr>
              <a:t>shall not be accepted</a:t>
            </a:r>
            <a:r>
              <a:rPr lang="en-US" sz="1600" i="1" dirty="0" smtClean="0">
                <a:solidFill>
                  <a:srgbClr val="00B050"/>
                </a:solidFill>
                <a:latin typeface="Corbel" pitchFamily="34" charset="0"/>
                <a:cs typeface="Arial" pitchFamily="34" charset="0"/>
              </a:rPr>
              <a:t>.)</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(Replies  by telegram/fax to requests by the Chairman or the secretariat shall be accepted.)</a:t>
            </a:r>
          </a:p>
          <a:p>
            <a:pPr marL="536575" indent="-536575">
              <a:spcAft>
                <a:spcPts val="1200"/>
              </a:spcAft>
              <a:buFont typeface="Wingdings" pitchFamily="2" charset="2"/>
              <a:buChar char="ü"/>
              <a:defRPr/>
            </a:pPr>
            <a:endParaRPr lang="en-US" sz="1600" i="1" dirty="0" smtClean="0">
              <a:solidFill>
                <a:srgbClr val="00B050"/>
              </a:solidFill>
              <a:latin typeface="Corbel" pitchFamily="34" charset="0"/>
              <a:cs typeface="Arial" pitchFamily="34" charset="0"/>
            </a:endParaRPr>
          </a:p>
          <a:p>
            <a:pPr marL="536575" indent="-536575">
              <a:spcAft>
                <a:spcPts val="1200"/>
              </a:spcAft>
              <a:buFont typeface="Wingdings" pitchFamily="2" charset="2"/>
              <a:buChar char="ü"/>
              <a:defRPr/>
            </a:pPr>
            <a:r>
              <a:rPr lang="en-US" sz="1600" b="1" dirty="0" smtClean="0">
                <a:effectLst>
                  <a:outerShdw blurRad="38100" dist="38100" dir="2700000" algn="tl">
                    <a:srgbClr val="C0C0C0"/>
                  </a:outerShdw>
                </a:effectLst>
                <a:latin typeface="Corbel" pitchFamily="34" charset="0"/>
              </a:rPr>
              <a:t>Proxy vote </a:t>
            </a:r>
            <a:r>
              <a:rPr lang="en-US" sz="1600" i="1" dirty="0" smtClean="0">
                <a:solidFill>
                  <a:schemeClr val="tx2"/>
                </a:solidFill>
                <a:latin typeface="Corbel" pitchFamily="34" charset="0"/>
                <a:cs typeface="Arial" pitchFamily="34" charset="0"/>
              </a:rPr>
              <a:t>(CV/336) </a:t>
            </a:r>
            <a:r>
              <a:rPr lang="en-US" sz="1600" b="1" dirty="0" smtClean="0">
                <a:solidFill>
                  <a:schemeClr val="tx2"/>
                </a:solidFill>
                <a:latin typeface="Corbel" pitchFamily="34" charset="0"/>
                <a:cs typeface="Arial" pitchFamily="34" charset="0"/>
              </a:rPr>
              <a:t/>
            </a:r>
            <a:br>
              <a:rPr lang="en-US" sz="1600" b="1" dirty="0" smtClean="0">
                <a:solidFill>
                  <a:schemeClr val="tx2"/>
                </a:solidFill>
                <a:latin typeface="Corbel" pitchFamily="34" charset="0"/>
                <a:cs typeface="Arial" pitchFamily="34" charset="0"/>
              </a:rPr>
            </a:br>
            <a:r>
              <a:rPr lang="en-US" sz="1600" b="1" dirty="0" smtClean="0">
                <a:solidFill>
                  <a:schemeClr val="tx2"/>
                </a:solidFill>
                <a:latin typeface="Corbel" pitchFamily="34" charset="0"/>
                <a:cs typeface="Arial" pitchFamily="34" charset="0"/>
              </a:rPr>
              <a:t>A delegation with the right to vote may give to another delegation with the right to vote a proxy (mandate) to exercise its vote at one or more meetings. A delegation may not exercise more than </a:t>
            </a:r>
            <a:r>
              <a:rPr lang="en-US" sz="1600" b="1" u="sng" dirty="0" smtClean="0">
                <a:solidFill>
                  <a:schemeClr val="tx2"/>
                </a:solidFill>
                <a:latin typeface="Corbel" pitchFamily="34" charset="0"/>
                <a:cs typeface="Arial" pitchFamily="34" charset="0"/>
              </a:rPr>
              <a:t>one proxy vote</a:t>
            </a:r>
            <a:r>
              <a:rPr lang="en-US" sz="1600" b="1" dirty="0" smtClean="0">
                <a:solidFill>
                  <a:schemeClr val="tx2"/>
                </a:solidFill>
                <a:latin typeface="Corbel" pitchFamily="34" charset="0"/>
                <a:cs typeface="Arial" pitchFamily="34" charset="0"/>
              </a:rPr>
              <a:t>.</a:t>
            </a:r>
            <a:r>
              <a:rPr lang="en-US" sz="1600" i="1" dirty="0" smtClean="0">
                <a:solidFill>
                  <a:schemeClr val="tx2"/>
                </a:solidFill>
                <a:latin typeface="Corbel" pitchFamily="34" charset="0"/>
                <a:cs typeface="Arial" pitchFamily="34" charset="0"/>
              </a:rPr>
              <a:t/>
            </a:r>
            <a:br>
              <a:rPr lang="en-US" sz="1600" i="1" dirty="0" smtClean="0">
                <a:solidFill>
                  <a:schemeClr val="tx2"/>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(Notification must be submitted in writing by delegation to Chairman)</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(Delegation can, however, withhold more than one proxy (mandate) and therefore sign the Final Acts on behalf of several MS)</a:t>
            </a:r>
          </a:p>
          <a:p>
            <a:pPr marL="536575" indent="-536575">
              <a:spcAft>
                <a:spcPts val="1200"/>
              </a:spcAft>
              <a:buFont typeface="Wingdings" pitchFamily="2" charset="2"/>
              <a:buChar char="ü"/>
              <a:defRPr/>
            </a:pPr>
            <a:endParaRPr lang="en-US" sz="1600" b="1" dirty="0" smtClean="0">
              <a:solidFill>
                <a:schemeClr val="tx2"/>
              </a:solidFill>
              <a:latin typeface="Corbel" pitchFamily="34" charset="0"/>
              <a:cs typeface="Arial" pitchFamily="34" charset="0"/>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400110"/>
          </a:xfrm>
        </p:spPr>
        <p:txBody>
          <a:bodyPr/>
          <a:lstStyle/>
          <a:p>
            <a:r>
              <a:rPr lang="en-US" sz="2000" dirty="0" smtClean="0">
                <a:effectLst>
                  <a:outerShdw blurRad="38100" dist="38100" dir="2700000" algn="tl">
                    <a:srgbClr val="C0C0C0"/>
                  </a:outerShdw>
                </a:effectLst>
              </a:rPr>
              <a:t>WRC-12 Credentials Committee</a:t>
            </a:r>
            <a:endParaRPr lang="en-US" sz="2000" dirty="0"/>
          </a:p>
        </p:txBody>
      </p:sp>
      <p:sp>
        <p:nvSpPr>
          <p:cNvPr id="3" name="Content Placeholder 2"/>
          <p:cNvSpPr>
            <a:spLocks noGrp="1"/>
          </p:cNvSpPr>
          <p:nvPr>
            <p:ph idx="1"/>
          </p:nvPr>
        </p:nvSpPr>
        <p:spPr>
          <a:xfrm>
            <a:off x="467544" y="1412776"/>
            <a:ext cx="7989069" cy="4832449"/>
          </a:xfrm>
        </p:spPr>
        <p:txBody>
          <a:bodyPr/>
          <a:lstStyle/>
          <a:p>
            <a:pPr marL="536575" indent="-536575">
              <a:spcAft>
                <a:spcPts val="1200"/>
              </a:spcAft>
              <a:buNone/>
              <a:defRPr/>
            </a:pPr>
            <a:r>
              <a:rPr lang="en-US" sz="1600" b="1" dirty="0" smtClean="0">
                <a:solidFill>
                  <a:schemeClr val="tx2"/>
                </a:solidFill>
                <a:latin typeface="Corbel" pitchFamily="34" charset="0"/>
                <a:cs typeface="Arial" pitchFamily="34" charset="0"/>
              </a:rPr>
              <a:t>Role of the Credentials Committee</a:t>
            </a:r>
          </a:p>
          <a:p>
            <a:pPr marL="536575" indent="-536575">
              <a:spcAft>
                <a:spcPts val="1200"/>
              </a:spcAft>
              <a:buFont typeface="Wingdings" pitchFamily="2" charset="2"/>
              <a:buChar char="ü"/>
              <a:defRPr/>
            </a:pPr>
            <a:r>
              <a:rPr lang="en-US" sz="1600" b="1" dirty="0" smtClean="0">
                <a:solidFill>
                  <a:schemeClr val="tx2"/>
                </a:solidFill>
                <a:latin typeface="Corbel" pitchFamily="34" charset="0"/>
                <a:cs typeface="Arial" pitchFamily="34" charset="0"/>
              </a:rPr>
              <a:t>Statutory Committee set up by the Plenary Meeting at opening of WRC-12 </a:t>
            </a:r>
            <a:r>
              <a:rPr lang="en-US" sz="1600" dirty="0" smtClean="0">
                <a:solidFill>
                  <a:schemeClr val="tx2"/>
                </a:solidFill>
                <a:latin typeface="Corbel" pitchFamily="34" charset="0"/>
                <a:cs typeface="Arial" pitchFamily="34" charset="0"/>
              </a:rPr>
              <a:t>(GR/68)</a:t>
            </a:r>
            <a:endParaRPr lang="en-US" sz="1600" b="1" dirty="0" smtClean="0">
              <a:solidFill>
                <a:schemeClr val="tx2"/>
              </a:solidFill>
              <a:latin typeface="Corbel" pitchFamily="34" charset="0"/>
              <a:cs typeface="Arial" pitchFamily="34" charset="0"/>
            </a:endParaRPr>
          </a:p>
          <a:p>
            <a:pPr marL="536575" indent="-536575">
              <a:spcAft>
                <a:spcPts val="1200"/>
              </a:spcAft>
              <a:buFont typeface="Wingdings" pitchFamily="2" charset="2"/>
              <a:buChar char="ü"/>
              <a:defRPr/>
            </a:pPr>
            <a:r>
              <a:rPr lang="en-US" sz="1600" b="1" dirty="0" smtClean="0">
                <a:solidFill>
                  <a:schemeClr val="tx2"/>
                </a:solidFill>
                <a:latin typeface="Corbel" pitchFamily="34" charset="0"/>
                <a:cs typeface="Arial" pitchFamily="34" charset="0"/>
              </a:rPr>
              <a:t>It verifies:</a:t>
            </a:r>
          </a:p>
          <a:p>
            <a:pPr marL="936625" lvl="1" indent="-536575">
              <a:spcAft>
                <a:spcPts val="1200"/>
              </a:spcAft>
              <a:defRPr/>
            </a:pPr>
            <a:r>
              <a:rPr lang="en-US" sz="1600" b="1" dirty="0" smtClean="0">
                <a:solidFill>
                  <a:schemeClr val="tx2"/>
                </a:solidFill>
                <a:latin typeface="Corbel" pitchFamily="34" charset="0"/>
                <a:cs typeface="Arial" pitchFamily="34" charset="0"/>
              </a:rPr>
              <a:t>the </a:t>
            </a:r>
            <a:r>
              <a:rPr lang="en-US" sz="1600" b="1" dirty="0" smtClean="0">
                <a:effectLst>
                  <a:outerShdw blurRad="38100" dist="38100" dir="2700000" algn="tl">
                    <a:srgbClr val="C0C0C0"/>
                  </a:outerShdw>
                </a:effectLst>
                <a:latin typeface="Corbel" pitchFamily="34" charset="0"/>
              </a:rPr>
              <a:t>credentials</a:t>
            </a:r>
            <a:r>
              <a:rPr lang="en-US" sz="1600" b="1" dirty="0" smtClean="0">
                <a:solidFill>
                  <a:schemeClr val="tx2"/>
                </a:solidFill>
                <a:latin typeface="Corbel" pitchFamily="34" charset="0"/>
                <a:cs typeface="Arial" pitchFamily="34" charset="0"/>
              </a:rPr>
              <a:t>, ensuring that the requirements stipulated are fulfilled</a:t>
            </a:r>
          </a:p>
          <a:p>
            <a:pPr marL="936625" lvl="1" indent="-536575">
              <a:spcAft>
                <a:spcPts val="1200"/>
              </a:spcAft>
              <a:defRPr/>
            </a:pPr>
            <a:r>
              <a:rPr lang="en-US" sz="1600" b="1" dirty="0" smtClean="0">
                <a:solidFill>
                  <a:schemeClr val="tx2"/>
                </a:solidFill>
                <a:latin typeface="Corbel" pitchFamily="34" charset="0"/>
                <a:cs typeface="Arial" pitchFamily="34" charset="0"/>
              </a:rPr>
              <a:t>the </a:t>
            </a:r>
            <a:r>
              <a:rPr lang="en-US" sz="1600" b="1" dirty="0" smtClean="0">
                <a:effectLst>
                  <a:outerShdw blurRad="38100" dist="38100" dir="2700000" algn="tl">
                    <a:srgbClr val="C0C0C0"/>
                  </a:outerShdw>
                </a:effectLst>
                <a:latin typeface="Corbel" pitchFamily="34" charset="0"/>
              </a:rPr>
              <a:t>transfer of powers </a:t>
            </a:r>
            <a:r>
              <a:rPr lang="en-US" sz="1600" b="1" dirty="0" smtClean="0">
                <a:solidFill>
                  <a:schemeClr val="tx2"/>
                </a:solidFill>
                <a:latin typeface="Corbel" pitchFamily="34" charset="0"/>
                <a:cs typeface="Arial" pitchFamily="34" charset="0"/>
              </a:rPr>
              <a:t>from a Member State unable to attend the conference to a delegation of another Member State.</a:t>
            </a:r>
          </a:p>
          <a:p>
            <a:pPr marL="936625" lvl="1" indent="-536575">
              <a:spcAft>
                <a:spcPts val="1200"/>
              </a:spcAft>
              <a:defRPr/>
            </a:pPr>
            <a:r>
              <a:rPr lang="en-US" sz="1600" b="1" dirty="0" smtClean="0">
                <a:solidFill>
                  <a:schemeClr val="tx2"/>
                </a:solidFill>
                <a:latin typeface="Corbel" pitchFamily="34" charset="0"/>
                <a:cs typeface="Arial" pitchFamily="34" charset="0"/>
              </a:rPr>
              <a:t>the </a:t>
            </a:r>
            <a:r>
              <a:rPr lang="en-US" sz="1600" b="1" dirty="0" smtClean="0">
                <a:effectLst>
                  <a:outerShdw blurRad="38100" dist="38100" dir="2700000" algn="tl">
                    <a:srgbClr val="C0C0C0"/>
                  </a:outerShdw>
                </a:effectLst>
                <a:latin typeface="Corbel" pitchFamily="34" charset="0"/>
              </a:rPr>
              <a:t>proxy to exercise a vote at one or more meetings</a:t>
            </a:r>
            <a:r>
              <a:rPr lang="en-US" sz="1600" b="1" dirty="0" smtClean="0">
                <a:solidFill>
                  <a:schemeClr val="tx2"/>
                </a:solidFill>
                <a:latin typeface="Corbel" pitchFamily="34" charset="0"/>
                <a:cs typeface="Arial" pitchFamily="34" charset="0"/>
              </a:rPr>
              <a:t> given by a delegation to the delegation of another Member State having the right to vote (proxy votes)</a:t>
            </a:r>
          </a:p>
          <a:p>
            <a:pPr marL="536575" indent="-536575">
              <a:spcAft>
                <a:spcPts val="1200"/>
              </a:spcAft>
              <a:buFont typeface="Wingdings" pitchFamily="2" charset="2"/>
              <a:buChar char="ü"/>
              <a:defRPr/>
            </a:pPr>
            <a:r>
              <a:rPr lang="en-US" sz="1600" b="1" dirty="0" smtClean="0">
                <a:solidFill>
                  <a:schemeClr val="tx2"/>
                </a:solidFill>
                <a:latin typeface="Corbel" pitchFamily="34" charset="0"/>
                <a:cs typeface="Arial" pitchFamily="34" charset="0"/>
              </a:rPr>
              <a:t>It reports to the Plenary Meeting within the time specified by the conference.</a:t>
            </a:r>
            <a:br>
              <a:rPr lang="en-US" sz="1600" b="1" dirty="0" smtClean="0">
                <a:solidFill>
                  <a:schemeClr val="tx2"/>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 (As a general rule, first report week 2;  oral reports by chair; final report week 3) </a:t>
            </a:r>
            <a:r>
              <a:rPr lang="en-US" sz="1600" b="1" i="1" dirty="0" smtClean="0">
                <a:solidFill>
                  <a:schemeClr val="tx2"/>
                </a:solidFill>
                <a:latin typeface="Corbel" pitchFamily="34" charset="0"/>
                <a:cs typeface="Arial" pitchFamily="34" charset="0"/>
              </a:rPr>
              <a:t/>
            </a:r>
            <a:br>
              <a:rPr lang="en-US" sz="1600" b="1" i="1" dirty="0" smtClean="0">
                <a:solidFill>
                  <a:schemeClr val="tx2"/>
                </a:solidFill>
                <a:latin typeface="Corbel" pitchFamily="34" charset="0"/>
                <a:cs typeface="Arial" pitchFamily="34" charset="0"/>
              </a:rPr>
            </a:br>
            <a:endParaRPr lang="en-US" sz="1600" b="1" i="1" dirty="0" smtClean="0">
              <a:solidFill>
                <a:schemeClr val="tx2"/>
              </a:solidFill>
              <a:latin typeface="Corbel" pitchFamily="34" charset="0"/>
              <a:cs typeface="Arial" pitchFamily="34" charset="0"/>
            </a:endParaRPr>
          </a:p>
          <a:p>
            <a:pPr marL="536575" indent="-536575">
              <a:spcAft>
                <a:spcPts val="1200"/>
              </a:spcAft>
              <a:buFont typeface="Wingdings" pitchFamily="2" charset="2"/>
              <a:buChar char="ü"/>
              <a:defRPr/>
            </a:pPr>
            <a:endParaRPr lang="en-US" sz="1400" dirty="0" smtClean="0"/>
          </a:p>
          <a:p>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836712"/>
            <a:ext cx="7772400" cy="400110"/>
          </a:xfrm>
        </p:spPr>
        <p:txBody>
          <a:bodyPr/>
          <a:lstStyle/>
          <a:p>
            <a:r>
              <a:rPr lang="en-US" sz="2000" dirty="0" smtClean="0">
                <a:effectLst>
                  <a:outerShdw blurRad="38100" dist="38100" dir="2700000" algn="tl">
                    <a:srgbClr val="C0C0C0"/>
                  </a:outerShdw>
                </a:effectLst>
              </a:rPr>
              <a:t>WRC-12 Credentials Committee</a:t>
            </a:r>
            <a:endParaRPr lang="en-US" sz="2000" dirty="0"/>
          </a:p>
        </p:txBody>
      </p:sp>
      <p:sp>
        <p:nvSpPr>
          <p:cNvPr id="3" name="Content Placeholder 2"/>
          <p:cNvSpPr>
            <a:spLocks noGrp="1"/>
          </p:cNvSpPr>
          <p:nvPr>
            <p:ph idx="1"/>
          </p:nvPr>
        </p:nvSpPr>
        <p:spPr>
          <a:xfrm>
            <a:off x="467544" y="1268760"/>
            <a:ext cx="8352928" cy="5040560"/>
          </a:xfrm>
        </p:spPr>
        <p:txBody>
          <a:bodyPr/>
          <a:lstStyle/>
          <a:p>
            <a:pPr marL="536575" indent="-536575">
              <a:spcAft>
                <a:spcPts val="1200"/>
              </a:spcAft>
              <a:buNone/>
              <a:defRPr/>
            </a:pPr>
            <a:r>
              <a:rPr lang="en-US" sz="1600" b="1" dirty="0" smtClean="0">
                <a:solidFill>
                  <a:schemeClr val="tx2"/>
                </a:solidFill>
                <a:latin typeface="Corbel" pitchFamily="34" charset="0"/>
                <a:cs typeface="Arial" pitchFamily="34" charset="0"/>
              </a:rPr>
              <a:t>Next steps…</a:t>
            </a:r>
          </a:p>
          <a:p>
            <a:pPr marL="536575" indent="-536575">
              <a:spcAft>
                <a:spcPts val="1200"/>
              </a:spcAft>
              <a:buFont typeface="Wingdings" pitchFamily="2" charset="2"/>
              <a:buChar char="ü"/>
              <a:defRPr/>
            </a:pPr>
            <a:r>
              <a:rPr lang="en-US" sz="1600" b="1" dirty="0" smtClean="0">
                <a:effectLst>
                  <a:outerShdw blurRad="38100" dist="38100" dir="2700000" algn="tl">
                    <a:srgbClr val="C0C0C0"/>
                  </a:outerShdw>
                </a:effectLst>
                <a:latin typeface="Corbel" pitchFamily="34" charset="0"/>
              </a:rPr>
              <a:t>Deposit of original credentials</a:t>
            </a:r>
            <a:r>
              <a:rPr lang="en-US" sz="1600" b="1" dirty="0" smtClean="0">
                <a:solidFill>
                  <a:schemeClr val="tx2"/>
                </a:solidFill>
                <a:latin typeface="Corbel" pitchFamily="34" charset="0"/>
                <a:cs typeface="Arial" pitchFamily="34" charset="0"/>
              </a:rPr>
              <a:t> with the ITU secretariat</a:t>
            </a:r>
            <a:br>
              <a:rPr lang="en-US" sz="1600" b="1" dirty="0" smtClean="0">
                <a:solidFill>
                  <a:schemeClr val="tx2"/>
                </a:solidFill>
                <a:latin typeface="Corbel" pitchFamily="34" charset="0"/>
                <a:cs typeface="Arial" pitchFamily="34" charset="0"/>
              </a:rPr>
            </a:br>
            <a:r>
              <a:rPr lang="en-US" sz="1600" i="1" dirty="0" smtClean="0">
                <a:solidFill>
                  <a:schemeClr val="tx2"/>
                </a:solidFill>
                <a:latin typeface="Corbel" pitchFamily="34" charset="0"/>
                <a:cs typeface="Arial" pitchFamily="34" charset="0"/>
              </a:rPr>
              <a:t> </a:t>
            </a:r>
            <a:r>
              <a:rPr lang="en-US" sz="1600" i="1" dirty="0" smtClean="0">
                <a:solidFill>
                  <a:srgbClr val="00B050"/>
                </a:solidFill>
                <a:latin typeface="Corbel" pitchFamily="34" charset="0"/>
                <a:cs typeface="Arial" pitchFamily="34" charset="0"/>
              </a:rPr>
              <a:t>(General info and </a:t>
            </a:r>
            <a:r>
              <a:rPr lang="en-US" sz="1600" b="1" i="1" dirty="0" smtClean="0">
                <a:solidFill>
                  <a:srgbClr val="00B050"/>
                </a:solidFill>
                <a:latin typeface="Corbel" pitchFamily="34" charset="0"/>
                <a:cs typeface="Arial" pitchFamily="34" charset="0"/>
              </a:rPr>
              <a:t>model instrument of credentials </a:t>
            </a:r>
            <a:r>
              <a:rPr lang="en-US" sz="1600" i="1" dirty="0" smtClean="0">
                <a:solidFill>
                  <a:srgbClr val="00B050"/>
                </a:solidFill>
                <a:latin typeface="Corbel" pitchFamily="34" charset="0"/>
                <a:cs typeface="Arial" pitchFamily="34" charset="0"/>
              </a:rPr>
              <a:t>is available at the ITU website )</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 (Circular-letter No. 19 dated 20 April 2011 at: </a:t>
            </a:r>
            <a:r>
              <a:rPr lang="en-US" sz="1600" i="1" dirty="0" smtClean="0">
                <a:solidFill>
                  <a:srgbClr val="00B050"/>
                </a:solidFill>
                <a:latin typeface="Corbel" pitchFamily="34" charset="0"/>
                <a:cs typeface="Arial" pitchFamily="34" charset="0"/>
                <a:hlinkClick r:id="rId2"/>
              </a:rPr>
              <a:t>http://www.itu.int/md/S11-SG-CIR-0019/en</a:t>
            </a:r>
            <a:r>
              <a:rPr lang="en-US" sz="1600" i="1" dirty="0" smtClean="0">
                <a:solidFill>
                  <a:srgbClr val="00B050"/>
                </a:solidFill>
                <a:latin typeface="Corbel" pitchFamily="34" charset="0"/>
                <a:cs typeface="Arial" pitchFamily="34" charset="0"/>
              </a:rPr>
              <a:t>)</a:t>
            </a:r>
            <a:br>
              <a:rPr lang="en-US" sz="1600" i="1" dirty="0" smtClean="0">
                <a:solidFill>
                  <a:srgbClr val="00B050"/>
                </a:solidFill>
                <a:latin typeface="Corbel" pitchFamily="34" charset="0"/>
                <a:cs typeface="Arial" pitchFamily="34" charset="0"/>
              </a:rPr>
            </a:br>
            <a:r>
              <a:rPr lang="en-US" sz="1600" i="1" dirty="0" smtClean="0">
                <a:solidFill>
                  <a:srgbClr val="00B050"/>
                </a:solidFill>
                <a:latin typeface="Corbel" pitchFamily="34" charset="0"/>
                <a:cs typeface="Arial" pitchFamily="34" charset="0"/>
              </a:rPr>
              <a:t>(</a:t>
            </a:r>
            <a:r>
              <a:rPr lang="en-GB" sz="1600" i="1" dirty="0" smtClean="0">
                <a:solidFill>
                  <a:srgbClr val="00B050"/>
                </a:solidFill>
                <a:latin typeface="Corbel" pitchFamily="34" charset="0"/>
              </a:rPr>
              <a:t>Provision of information through the on-line registration system does not exempt MS from the need to submit an original credentials document)</a:t>
            </a:r>
            <a:endParaRPr lang="en-US" sz="1600" i="1" dirty="0" smtClean="0">
              <a:solidFill>
                <a:srgbClr val="00B050"/>
              </a:solidFill>
              <a:latin typeface="Corbel" pitchFamily="34" charset="0"/>
              <a:cs typeface="Arial" pitchFamily="34" charset="0"/>
            </a:endParaRPr>
          </a:p>
          <a:p>
            <a:pPr marL="536575" indent="-536575">
              <a:spcAft>
                <a:spcPts val="1200"/>
              </a:spcAft>
              <a:buFont typeface="Wingdings" pitchFamily="2" charset="2"/>
              <a:buChar char="ü"/>
              <a:defRPr/>
            </a:pPr>
            <a:r>
              <a:rPr lang="en-US" sz="1600" b="1" dirty="0" smtClean="0">
                <a:effectLst>
                  <a:outerShdw blurRad="38100" dist="38100" dir="2700000" algn="tl">
                    <a:srgbClr val="C0C0C0"/>
                  </a:outerShdw>
                </a:effectLst>
                <a:latin typeface="Corbel" pitchFamily="34" charset="0"/>
              </a:rPr>
              <a:t>Deadline for depositing</a:t>
            </a:r>
            <a:r>
              <a:rPr lang="en-US" sz="1600" b="1" dirty="0" smtClean="0">
                <a:solidFill>
                  <a:schemeClr val="tx2"/>
                </a:solidFill>
                <a:latin typeface="Corbel" pitchFamily="34" charset="0"/>
                <a:cs typeface="Arial" pitchFamily="34" charset="0"/>
              </a:rPr>
              <a:t> credentials:</a:t>
            </a:r>
          </a:p>
          <a:p>
            <a:pPr marL="1336675" lvl="2" indent="-536575">
              <a:spcAft>
                <a:spcPts val="0"/>
              </a:spcAft>
              <a:buFont typeface="Wingdings" pitchFamily="2" charset="2"/>
              <a:buChar char="Ø"/>
              <a:defRPr/>
            </a:pPr>
            <a:r>
              <a:rPr lang="en-US" sz="1600" b="1" dirty="0" smtClean="0">
                <a:solidFill>
                  <a:schemeClr val="tx2"/>
                </a:solidFill>
                <a:latin typeface="Corbel" pitchFamily="34" charset="0"/>
                <a:cs typeface="Arial" pitchFamily="34" charset="0"/>
              </a:rPr>
              <a:t>Preferably by 22 December 2011	at ITU headquarters</a:t>
            </a:r>
          </a:p>
          <a:p>
            <a:pPr marL="1336675" lvl="2" indent="-536575">
              <a:spcBef>
                <a:spcPts val="0"/>
              </a:spcBef>
              <a:spcAft>
                <a:spcPts val="1200"/>
              </a:spcAft>
              <a:buFont typeface="Wingdings" pitchFamily="2" charset="2"/>
              <a:buChar char="Ø"/>
              <a:defRPr/>
            </a:pPr>
            <a:r>
              <a:rPr lang="en-US" sz="1600" b="1" dirty="0" smtClean="0">
                <a:solidFill>
                  <a:schemeClr val="tx2"/>
                </a:solidFill>
                <a:latin typeface="Corbel" pitchFamily="34" charset="0"/>
                <a:cs typeface="Arial" pitchFamily="34" charset="0"/>
              </a:rPr>
              <a:t>from 20 January 2012		at CICG (Credentials Committee Sec)</a:t>
            </a:r>
          </a:p>
          <a:p>
            <a:pPr marL="536575" indent="-536575">
              <a:spcAft>
                <a:spcPts val="1200"/>
              </a:spcAft>
              <a:buFont typeface="Wingdings" pitchFamily="2" charset="2"/>
              <a:buChar char="ü"/>
              <a:defRPr/>
            </a:pPr>
            <a:r>
              <a:rPr lang="en-US" sz="1600" b="1" dirty="0" smtClean="0">
                <a:effectLst>
                  <a:outerShdw blurRad="38100" dist="38100" dir="2700000" algn="tl">
                    <a:srgbClr val="C0C0C0"/>
                  </a:outerShdw>
                </a:effectLst>
                <a:latin typeface="Corbel" pitchFamily="34" charset="0"/>
              </a:rPr>
              <a:t>General information</a:t>
            </a:r>
            <a:r>
              <a:rPr lang="en-US" sz="1600" b="1" dirty="0" smtClean="0">
                <a:solidFill>
                  <a:schemeClr val="tx2"/>
                </a:solidFill>
                <a:latin typeface="Corbel" pitchFamily="34" charset="0"/>
                <a:cs typeface="Arial" pitchFamily="34" charset="0"/>
              </a:rPr>
              <a:t> on credentials for delegations</a:t>
            </a:r>
          </a:p>
          <a:p>
            <a:pPr marL="1336675" lvl="2" indent="-536575">
              <a:spcAft>
                <a:spcPts val="0"/>
              </a:spcAft>
              <a:buFont typeface="Wingdings" pitchFamily="2" charset="2"/>
              <a:buChar char="Ø"/>
              <a:defRPr/>
            </a:pPr>
            <a:r>
              <a:rPr lang="en-US" sz="1600" b="1" dirty="0" smtClean="0">
                <a:solidFill>
                  <a:schemeClr val="tx2"/>
                </a:solidFill>
                <a:latin typeface="Corbel" pitchFamily="34" charset="0"/>
                <a:cs typeface="Arial" pitchFamily="34" charset="0"/>
              </a:rPr>
              <a:t>ITU Circular-letter No. 19 </a:t>
            </a:r>
            <a:r>
              <a:rPr lang="en-US" sz="1600" i="1" dirty="0" smtClean="0">
                <a:solidFill>
                  <a:srgbClr val="00B050"/>
                </a:solidFill>
                <a:latin typeface="Corbel" pitchFamily="34" charset="0"/>
                <a:cs typeface="Arial" pitchFamily="34" charset="0"/>
              </a:rPr>
              <a:t>sent to MS on 20 April 2011</a:t>
            </a:r>
          </a:p>
          <a:p>
            <a:pPr marL="1336675" lvl="2" indent="-536575">
              <a:spcAft>
                <a:spcPts val="0"/>
              </a:spcAft>
              <a:buFont typeface="Wingdings" pitchFamily="2" charset="2"/>
              <a:buChar char="Ø"/>
              <a:defRPr/>
            </a:pPr>
            <a:r>
              <a:rPr lang="en-US" sz="1600" b="1" dirty="0" smtClean="0">
                <a:solidFill>
                  <a:schemeClr val="tx2"/>
                </a:solidFill>
                <a:latin typeface="Corbel" pitchFamily="34" charset="0"/>
                <a:cs typeface="Arial" pitchFamily="34" charset="0"/>
              </a:rPr>
              <a:t>WRC-12 Document No. 2 </a:t>
            </a:r>
            <a:r>
              <a:rPr lang="en-US" sz="1600" i="1" dirty="0" smtClean="0">
                <a:solidFill>
                  <a:srgbClr val="00B050"/>
                </a:solidFill>
                <a:latin typeface="Corbel" pitchFamily="34" charset="0"/>
                <a:cs typeface="Arial" pitchFamily="34" charset="0"/>
              </a:rPr>
              <a:t>published on 24 June 2011</a:t>
            </a:r>
          </a:p>
          <a:p>
            <a:pPr marL="1336675" lvl="2" indent="-536575">
              <a:spcAft>
                <a:spcPts val="0"/>
              </a:spcAft>
              <a:buFont typeface="Wingdings" pitchFamily="2" charset="2"/>
              <a:buChar char="Ø"/>
              <a:defRPr/>
            </a:pPr>
            <a:r>
              <a:rPr lang="en-US" sz="1600" b="1" dirty="0" smtClean="0">
                <a:solidFill>
                  <a:schemeClr val="tx2"/>
                </a:solidFill>
                <a:latin typeface="Corbel" pitchFamily="34" charset="0"/>
                <a:cs typeface="Arial" pitchFamily="34" charset="0"/>
              </a:rPr>
              <a:t>ITU WRC-12 website: </a:t>
            </a:r>
            <a:r>
              <a:rPr lang="en-US" sz="1600" i="1" dirty="0" smtClean="0">
                <a:solidFill>
                  <a:schemeClr val="tx2"/>
                </a:solidFill>
                <a:latin typeface="Corbel" pitchFamily="34" charset="0"/>
                <a:cs typeface="Arial" pitchFamily="34" charset="0"/>
                <a:hlinkClick r:id="rId2"/>
              </a:rPr>
              <a:t>http://www.itu.int/md/S11-SG-CIR-0019/en</a:t>
            </a:r>
            <a:r>
              <a:rPr lang="en-US" sz="1600" i="1" dirty="0" smtClean="0">
                <a:solidFill>
                  <a:schemeClr val="tx2"/>
                </a:solidFill>
                <a:latin typeface="Corbel" pitchFamily="34" charset="0"/>
                <a:cs typeface="Arial" pitchFamily="34" charset="0"/>
              </a:rPr>
              <a:t>  </a:t>
            </a:r>
          </a:p>
          <a:p>
            <a:pPr>
              <a:spcBef>
                <a:spcPct val="0"/>
              </a:spcBef>
              <a:buNone/>
            </a:pPr>
            <a:endParaRPr lang="en-US" sz="1600" i="1" dirty="0" smtClean="0">
              <a:solidFill>
                <a:schemeClr val="tx2"/>
              </a:solidFill>
              <a:latin typeface="Corbel" pitchFamily="34" charset="0"/>
              <a:cs typeface="Arial" pitchFamily="34" charset="0"/>
            </a:endParaRPr>
          </a:p>
          <a:p>
            <a:pPr>
              <a:spcBef>
                <a:spcPct val="0"/>
              </a:spcBef>
              <a:buNone/>
            </a:pPr>
            <a:r>
              <a:rPr lang="en-US" sz="1600" b="1" dirty="0" smtClean="0">
                <a:effectLst>
                  <a:outerShdw blurRad="38100" dist="38100" dir="2700000" algn="tl">
                    <a:srgbClr val="C0C0C0"/>
                  </a:outerShdw>
                </a:effectLst>
                <a:latin typeface="Corbel" pitchFamily="34" charset="0"/>
              </a:rPr>
              <a:t>More information </a:t>
            </a:r>
            <a:r>
              <a:rPr lang="en-US" sz="1600" b="1" dirty="0" smtClean="0">
                <a:solidFill>
                  <a:schemeClr val="tx2"/>
                </a:solidFill>
                <a:latin typeface="Corbel" pitchFamily="34" charset="0"/>
                <a:cs typeface="Arial" pitchFamily="34" charset="0"/>
              </a:rPr>
              <a:t>can be obtained from the ITU Governing Bodies Secretariat at </a:t>
            </a:r>
            <a:r>
              <a:rPr lang="en-US" sz="1600" b="1" dirty="0" smtClean="0">
                <a:solidFill>
                  <a:schemeClr val="tx2"/>
                </a:solidFill>
                <a:latin typeface="Corbel" pitchFamily="34" charset="0"/>
                <a:cs typeface="Arial" pitchFamily="34" charset="0"/>
                <a:hlinkClick r:id="rId3"/>
              </a:rPr>
              <a:t>gbs@itu.int</a:t>
            </a:r>
            <a:r>
              <a:rPr lang="en-US" sz="1600" b="1" dirty="0" smtClean="0">
                <a:solidFill>
                  <a:schemeClr val="tx2"/>
                </a:solidFill>
                <a:latin typeface="Corbel" pitchFamily="34" charset="0"/>
                <a:cs typeface="Arial" pitchFamily="34" charset="0"/>
              </a:rPr>
              <a:t> </a:t>
            </a:r>
            <a:endParaRPr lang="en-US" sz="1600" b="1" dirty="0" smtClean="0">
              <a:solidFill>
                <a:schemeClr val="tx2"/>
              </a:solidFill>
              <a:latin typeface="Corbel" pitchFamily="34" charset="0"/>
            </a:endParaRPr>
          </a:p>
          <a:p>
            <a:pPr lvl="0">
              <a:spcBef>
                <a:spcPct val="0"/>
              </a:spcBef>
              <a:buNone/>
            </a:pPr>
            <a:endParaRPr lang="en-US" sz="1600" b="1" dirty="0" smtClean="0">
              <a:solidFill>
                <a:schemeClr val="tx2"/>
              </a:solidFill>
            </a:endParaRPr>
          </a:p>
          <a:p>
            <a:pPr>
              <a:buNone/>
            </a:pPr>
            <a:endParaRPr lang="en-US" sz="1600" dirty="0">
              <a:solidFill>
                <a:schemeClr val="tx2"/>
              </a:solidFill>
            </a:endParaRPr>
          </a:p>
        </p:txBody>
      </p:sp>
    </p:spTree>
  </p:cSld>
  <p:clrMapOvr>
    <a:masterClrMapping/>
  </p:clrMapOvr>
  <p:transition>
    <p:fade/>
  </p:transition>
</p:sld>
</file>

<file path=ppt/theme/theme1.xml><?xml version="1.0" encoding="utf-8"?>
<a:theme xmlns:a="http://schemas.openxmlformats.org/drawingml/2006/main" name="ITU">
  <a:themeElements>
    <a:clrScheme name="2_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fontScheme name="2_ITU-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2_ITU-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ITU-e 2">
        <a:dk1>
          <a:srgbClr val="5C5C5C"/>
        </a:dk1>
        <a:lt1>
          <a:srgbClr val="FFFFFF"/>
        </a:lt1>
        <a:dk2>
          <a:srgbClr val="000000"/>
        </a:dk2>
        <a:lt2>
          <a:srgbClr val="808080"/>
        </a:lt2>
        <a:accent1>
          <a:srgbClr val="00CC99"/>
        </a:accent1>
        <a:accent2>
          <a:srgbClr val="3333CC"/>
        </a:accent2>
        <a:accent3>
          <a:srgbClr val="FFFFFF"/>
        </a:accent3>
        <a:accent4>
          <a:srgbClr val="4D4D4D"/>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ITU-e 3">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ITU-e">
  <a:themeElements>
    <a:clrScheme name="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fontScheme name="ITU-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rgbClr val="000000"/>
        </a:solidFill>
        <a:ln w="76200" cap="flat" cmpd="sng" algn="ctr">
          <a:solidFill>
            <a:srgbClr val="B2B2B2"/>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
            <a:schemeClr val="tx1"/>
          </a:buClr>
          <a:buSzTx/>
          <a:buFont typeface="Arial" pitchFamily="34" charset="0"/>
          <a:buNone/>
          <a:tabLst/>
          <a:defRPr kumimoji="0" lang="en-US" sz="16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ITU-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TU-e 2">
        <a:dk1>
          <a:srgbClr val="5C5C5C"/>
        </a:dk1>
        <a:lt1>
          <a:srgbClr val="FFFFFF"/>
        </a:lt1>
        <a:dk2>
          <a:srgbClr val="000000"/>
        </a:dk2>
        <a:lt2>
          <a:srgbClr val="808080"/>
        </a:lt2>
        <a:accent1>
          <a:srgbClr val="00CC99"/>
        </a:accent1>
        <a:accent2>
          <a:srgbClr val="3333CC"/>
        </a:accent2>
        <a:accent3>
          <a:srgbClr val="FFFFFF"/>
        </a:accent3>
        <a:accent4>
          <a:srgbClr val="4D4D4D"/>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TU-e 3">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TU-e 4">
        <a:dk1>
          <a:srgbClr val="5C5C5C"/>
        </a:dk1>
        <a:lt1>
          <a:srgbClr val="FFFFFF"/>
        </a:lt1>
        <a:dk2>
          <a:srgbClr val="1B5BA2"/>
        </a:dk2>
        <a:lt2>
          <a:srgbClr val="808080"/>
        </a:lt2>
        <a:accent1>
          <a:srgbClr val="FFFFFF"/>
        </a:accent1>
        <a:accent2>
          <a:srgbClr val="3333CC"/>
        </a:accent2>
        <a:accent3>
          <a:srgbClr val="FFFFFF"/>
        </a:accent3>
        <a:accent4>
          <a:srgbClr val="4D4D4D"/>
        </a:accent4>
        <a:accent5>
          <a:srgbClr val="FFFFFF"/>
        </a:accent5>
        <a:accent6>
          <a:srgbClr val="2D2DB9"/>
        </a:accent6>
        <a:hlink>
          <a:srgbClr val="1B5BA2"/>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ITU</Template>
  <TotalTime>3024</TotalTime>
  <Words>156</Words>
  <Application>Microsoft Office PowerPoint</Application>
  <PresentationFormat>Bildspel på skärmen (4:3)</PresentationFormat>
  <Paragraphs>43</Paragraphs>
  <Slides>6</Slides>
  <Notes>1</Notes>
  <HiddenSlides>0</HiddenSlides>
  <MMClips>0</MMClips>
  <ScaleCrop>false</ScaleCrop>
  <HeadingPairs>
    <vt:vector size="4" baseType="variant">
      <vt:variant>
        <vt:lpstr>Tema</vt:lpstr>
      </vt:variant>
      <vt:variant>
        <vt:i4>3</vt:i4>
      </vt:variant>
      <vt:variant>
        <vt:lpstr>Bildrubriker</vt:lpstr>
      </vt:variant>
      <vt:variant>
        <vt:i4>6</vt:i4>
      </vt:variant>
    </vt:vector>
  </HeadingPairs>
  <TitlesOfParts>
    <vt:vector size="9" baseType="lpstr">
      <vt:lpstr>ITU</vt:lpstr>
      <vt:lpstr>Custom Design</vt:lpstr>
      <vt:lpstr>ITU-e</vt:lpstr>
      <vt:lpstr>Com-ITU                                         INFO 18  Copenhagen 30 Nov – 2 Dec 2011</vt:lpstr>
      <vt:lpstr>WRC-12 Credentials Committee</vt:lpstr>
      <vt:lpstr>WRC-12 Credentials Committee</vt:lpstr>
      <vt:lpstr>WRC-12 Credentials Committee</vt:lpstr>
      <vt:lpstr>WRC-12 Credentials Committee</vt:lpstr>
      <vt:lpstr>WRC-12 Credentials Committee</vt:lpstr>
    </vt:vector>
  </TitlesOfParts>
  <Company>ITU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UNGBS</dc:title>
  <dc:creator>baron</dc:creator>
  <dc:description>SPMmail@itu.int</dc:description>
  <cp:lastModifiedBy>PT A1</cp:lastModifiedBy>
  <cp:revision>359</cp:revision>
  <cp:lastPrinted>2001-11-25T13:41:09Z</cp:lastPrinted>
  <dcterms:created xsi:type="dcterms:W3CDTF">2010-11-11T10:10:21Z</dcterms:created>
  <dcterms:modified xsi:type="dcterms:W3CDTF">2011-11-30T11:26:15Z</dcterms:modified>
</cp:coreProperties>
</file>