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617" r:id="rId5"/>
    <p:sldId id="637" r:id="rId6"/>
    <p:sldId id="652" r:id="rId7"/>
    <p:sldId id="643" r:id="rId8"/>
    <p:sldId id="653" r:id="rId9"/>
    <p:sldId id="620" r:id="rId10"/>
    <p:sldId id="654" r:id="rId11"/>
    <p:sldId id="622" r:id="rId12"/>
    <p:sldId id="621" r:id="rId13"/>
    <p:sldId id="657" r:id="rId14"/>
    <p:sldId id="644" r:id="rId15"/>
    <p:sldId id="625" r:id="rId16"/>
    <p:sldId id="659" r:id="rId17"/>
    <p:sldId id="660" r:id="rId18"/>
    <p:sldId id="631" r:id="rId19"/>
    <p:sldId id="655" r:id="rId20"/>
    <p:sldId id="632" r:id="rId21"/>
    <p:sldId id="656" r:id="rId22"/>
    <p:sldId id="630" r:id="rId23"/>
    <p:sldId id="645" r:id="rId24"/>
  </p:sldIdLst>
  <p:sldSz cx="9144000" cy="6858000" type="screen4x3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sz="16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sz="16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sz="16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sz="16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sz="16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se Maria Diaz Batanero" initials="JMD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B5BA2"/>
    <a:srgbClr val="87BBE0"/>
    <a:srgbClr val="D9445A"/>
    <a:srgbClr val="0E438A"/>
    <a:srgbClr val="525152"/>
    <a:srgbClr val="0099CC"/>
    <a:srgbClr val="646464"/>
    <a:srgbClr val="5C5C5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6000" autoAdjust="0"/>
  </p:normalViewPr>
  <p:slideViewPr>
    <p:cSldViewPr>
      <p:cViewPr>
        <p:scale>
          <a:sx n="78" d="100"/>
          <a:sy n="78" d="100"/>
        </p:scale>
        <p:origin x="-446" y="7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69" d="100"/>
          <a:sy n="69" d="100"/>
        </p:scale>
        <p:origin x="-2064" y="672"/>
      </p:cViewPr>
      <p:guideLst>
        <p:guide orient="horz" pos="3127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E75029-500F-4480-9D65-DCF4CC2DBD0B}" type="doc">
      <dgm:prSet loTypeId="urn:microsoft.com/office/officeart/2008/layout/AlternatingHexagons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FF84004-FE16-4A18-9E0F-4DB3AA626023}">
      <dgm:prSet phldrT="[Text]" custT="1"/>
      <dgm:spPr/>
      <dgm:t>
        <a:bodyPr/>
        <a:lstStyle/>
        <a:p>
          <a:r>
            <a:rPr lang="en-US" sz="24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2</a:t>
          </a:r>
          <a:endParaRPr lang="en-US" sz="24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751B68D2-F96C-424C-A804-EC8698256CF0}" type="parTrans" cxnId="{62C9416D-9479-4BDB-831F-24B000042212}">
      <dgm:prSet/>
      <dgm:spPr/>
      <dgm:t>
        <a:bodyPr/>
        <a:lstStyle/>
        <a:p>
          <a:endParaRPr lang="en-US" sz="1000"/>
        </a:p>
      </dgm:t>
    </dgm:pt>
    <dgm:pt modelId="{88BA0C1F-359E-4CAF-9222-E8AAAE67352C}" type="sibTrans" cxnId="{62C9416D-9479-4BDB-831F-24B000042212}">
      <dgm:prSet custT="1"/>
      <dgm:spPr/>
      <dgm:t>
        <a:bodyPr/>
        <a:lstStyle/>
        <a:p>
          <a:r>
            <a:rPr lang="en-US" sz="2400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1</a:t>
          </a:r>
          <a:endParaRPr lang="en-US" sz="24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B8654A8B-3673-4CD6-81FD-D349B5F15190}">
      <dgm:prSet phldrT="[Text]" custT="1"/>
      <dgm:spPr/>
      <dgm:t>
        <a:bodyPr/>
        <a:lstStyle/>
        <a:p>
          <a:pPr rtl="0"/>
          <a:endParaRPr lang="en-US" sz="24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38157E1-D471-400C-8A54-EEF60919283B}" type="parTrans" cxnId="{F4D36BA9-D20E-4B68-BE84-015D4EF58EA7}">
      <dgm:prSet/>
      <dgm:spPr/>
      <dgm:t>
        <a:bodyPr/>
        <a:lstStyle/>
        <a:p>
          <a:endParaRPr lang="en-US" sz="1000"/>
        </a:p>
      </dgm:t>
    </dgm:pt>
    <dgm:pt modelId="{E4E21D53-DC1F-4013-8009-F8BEDB3D182D}" type="sibTrans" cxnId="{F4D36BA9-D20E-4B68-BE84-015D4EF58EA7}">
      <dgm:prSet custT="1"/>
      <dgm:spPr/>
      <dgm:t>
        <a:bodyPr/>
        <a:lstStyle/>
        <a:p>
          <a:r>
            <a:rPr lang="en-US" sz="2400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3</a:t>
          </a:r>
          <a:endParaRPr lang="en-US" sz="24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52E9AB6B-F480-456B-924A-142A65EE3846}">
      <dgm:prSet phldrT="[Text]" custT="1"/>
      <dgm:spPr/>
      <dgm:t>
        <a:bodyPr/>
        <a:lstStyle/>
        <a:p>
          <a:pPr rtl="0"/>
          <a:r>
            <a:rPr lang="en-US" sz="24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6</a:t>
          </a:r>
          <a:endParaRPr lang="en-US" sz="24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32F2396A-B113-46E4-A49A-6A5A96CA6906}" type="parTrans" cxnId="{1CD2E8E4-760F-4EEE-8A78-4977CB19B9A0}">
      <dgm:prSet/>
      <dgm:spPr/>
      <dgm:t>
        <a:bodyPr/>
        <a:lstStyle/>
        <a:p>
          <a:endParaRPr lang="en-US" sz="1000"/>
        </a:p>
      </dgm:t>
    </dgm:pt>
    <dgm:pt modelId="{2CE2FC71-0C63-4628-A47D-38F41D9A951B}" type="sibTrans" cxnId="{1CD2E8E4-760F-4EEE-8A78-4977CB19B9A0}">
      <dgm:prSet custT="1"/>
      <dgm:spPr/>
      <dgm:t>
        <a:bodyPr/>
        <a:lstStyle/>
        <a:p>
          <a:r>
            <a:rPr lang="en-US" sz="24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5</a:t>
          </a:r>
          <a:endParaRPr lang="en-US" sz="24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481661BE-BF5D-4A77-AD92-D018555455F6}">
      <dgm:prSet custT="1"/>
      <dgm:spPr/>
      <dgm:t>
        <a:bodyPr/>
        <a:lstStyle/>
        <a:p>
          <a:r>
            <a:rPr lang="en-US" sz="24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7</a:t>
          </a:r>
          <a:endParaRPr lang="en-US" sz="24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4AF83E01-DCF3-4339-BF7A-EDA647D9FD02}" type="parTrans" cxnId="{7FA33796-DE09-40D8-A3A8-FA169F7B533D}">
      <dgm:prSet/>
      <dgm:spPr/>
      <dgm:t>
        <a:bodyPr/>
        <a:lstStyle/>
        <a:p>
          <a:endParaRPr lang="en-US" sz="1000"/>
        </a:p>
      </dgm:t>
    </dgm:pt>
    <dgm:pt modelId="{323B337A-80FD-4AF6-ABEB-81F7AC223695}" type="sibTrans" cxnId="{7FA33796-DE09-40D8-A3A8-FA169F7B533D}">
      <dgm:prSet custT="1"/>
      <dgm:spPr/>
      <dgm:t>
        <a:bodyPr/>
        <a:lstStyle/>
        <a:p>
          <a:r>
            <a:rPr lang="en-US" sz="24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8</a:t>
          </a:r>
          <a:endParaRPr lang="en-US" sz="24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365F40CF-C3AA-414A-9BB3-FD9F4E270185}">
      <dgm:prSet custT="1"/>
      <dgm:spPr/>
      <dgm:t>
        <a:bodyPr/>
        <a:lstStyle/>
        <a:p>
          <a:r>
            <a:rPr lang="en-US" sz="24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4</a:t>
          </a:r>
          <a:endParaRPr lang="en-US" sz="24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7BA5301-5D1E-49ED-B7FC-392A66134127}" type="sibTrans" cxnId="{F7333BAC-1C42-4A3C-9DC6-0C9DF684D01F}">
      <dgm:prSet custT="1"/>
      <dgm:spPr>
        <a:noFill/>
        <a:ln>
          <a:noFill/>
        </a:ln>
      </dgm:spPr>
      <dgm:t>
        <a:bodyPr/>
        <a:lstStyle/>
        <a:p>
          <a:endParaRPr lang="en-US" sz="24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84C4527-F151-47E7-A6ED-EC2536818054}" type="parTrans" cxnId="{F7333BAC-1C42-4A3C-9DC6-0C9DF684D01F}">
      <dgm:prSet/>
      <dgm:spPr/>
      <dgm:t>
        <a:bodyPr/>
        <a:lstStyle/>
        <a:p>
          <a:endParaRPr lang="en-US"/>
        </a:p>
      </dgm:t>
    </dgm:pt>
    <dgm:pt modelId="{2859E7FC-7C65-461A-9308-DA388D2409A3}" type="pres">
      <dgm:prSet presAssocID="{ACE75029-500F-4480-9D65-DCF4CC2DBD0B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F2974D4-F341-4FB1-819F-D88870B2883A}" type="pres">
      <dgm:prSet presAssocID="{7FF84004-FE16-4A18-9E0F-4DB3AA626023}" presName="composite" presStyleCnt="0"/>
      <dgm:spPr/>
      <dgm:t>
        <a:bodyPr/>
        <a:lstStyle/>
        <a:p>
          <a:endParaRPr lang="en-US"/>
        </a:p>
      </dgm:t>
    </dgm:pt>
    <dgm:pt modelId="{04B02193-128A-468C-B67E-38D15A5AF6E0}" type="pres">
      <dgm:prSet presAssocID="{7FF84004-FE16-4A18-9E0F-4DB3AA626023}" presName="Parent1" presStyleLbl="node1" presStyleIdx="0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443B9A-BF07-4F63-8571-154AFC51D6F7}" type="pres">
      <dgm:prSet presAssocID="{7FF84004-FE16-4A18-9E0F-4DB3AA626023}" presName="Childtext1" presStyleLbl="revTx" presStyleIdx="0" presStyleCnt="5" custLinFactX="39660" custLinFactNeighborX="100000" custLinFactNeighborY="-15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899784-F3DD-4C67-9A8B-88E6B0D3BE48}" type="pres">
      <dgm:prSet presAssocID="{7FF84004-FE16-4A18-9E0F-4DB3AA626023}" presName="BalanceSpacing" presStyleCnt="0"/>
      <dgm:spPr/>
      <dgm:t>
        <a:bodyPr/>
        <a:lstStyle/>
        <a:p>
          <a:endParaRPr lang="en-US"/>
        </a:p>
      </dgm:t>
    </dgm:pt>
    <dgm:pt modelId="{A0E7DA2D-A35F-48C6-AB9D-06A1B741B03C}" type="pres">
      <dgm:prSet presAssocID="{7FF84004-FE16-4A18-9E0F-4DB3AA626023}" presName="BalanceSpacing1" presStyleCnt="0"/>
      <dgm:spPr/>
      <dgm:t>
        <a:bodyPr/>
        <a:lstStyle/>
        <a:p>
          <a:endParaRPr lang="en-US"/>
        </a:p>
      </dgm:t>
    </dgm:pt>
    <dgm:pt modelId="{FD5158BD-2E36-4679-BA8A-A578A8611B83}" type="pres">
      <dgm:prSet presAssocID="{88BA0C1F-359E-4CAF-9222-E8AAAE67352C}" presName="Accent1Text" presStyleLbl="node1" presStyleIdx="1" presStyleCnt="10" custLinFactNeighborX="-2141"/>
      <dgm:spPr/>
      <dgm:t>
        <a:bodyPr/>
        <a:lstStyle/>
        <a:p>
          <a:endParaRPr lang="en-US"/>
        </a:p>
      </dgm:t>
    </dgm:pt>
    <dgm:pt modelId="{F0E0438D-D1A5-4042-BA33-3F11B289E322}" type="pres">
      <dgm:prSet presAssocID="{88BA0C1F-359E-4CAF-9222-E8AAAE67352C}" presName="spaceBetweenRectangles" presStyleCnt="0"/>
      <dgm:spPr/>
      <dgm:t>
        <a:bodyPr/>
        <a:lstStyle/>
        <a:p>
          <a:endParaRPr lang="en-US"/>
        </a:p>
      </dgm:t>
    </dgm:pt>
    <dgm:pt modelId="{D31FDDB7-D014-4728-9A0C-CC124E5A9225}" type="pres">
      <dgm:prSet presAssocID="{B8654A8B-3673-4CD6-81FD-D349B5F15190}" presName="composite" presStyleCnt="0"/>
      <dgm:spPr/>
      <dgm:t>
        <a:bodyPr/>
        <a:lstStyle/>
        <a:p>
          <a:endParaRPr lang="en-US"/>
        </a:p>
      </dgm:t>
    </dgm:pt>
    <dgm:pt modelId="{5D001A8D-5FBD-4D69-B243-748E06CC29A2}" type="pres">
      <dgm:prSet presAssocID="{B8654A8B-3673-4CD6-81FD-D349B5F15190}" presName="Parent1" presStyleLbl="node1" presStyleIdx="2" presStyleCnt="10" custFlipVert="1" custScaleX="5067" custScaleY="440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051182-85FB-4179-85ED-45FF6801AC11}" type="pres">
      <dgm:prSet presAssocID="{B8654A8B-3673-4CD6-81FD-D349B5F15190}" presName="Childtext1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8BC123-6EF4-44F7-B0AB-1A24DAA6A776}" type="pres">
      <dgm:prSet presAssocID="{B8654A8B-3673-4CD6-81FD-D349B5F15190}" presName="BalanceSpacing" presStyleCnt="0"/>
      <dgm:spPr/>
      <dgm:t>
        <a:bodyPr/>
        <a:lstStyle/>
        <a:p>
          <a:endParaRPr lang="en-US"/>
        </a:p>
      </dgm:t>
    </dgm:pt>
    <dgm:pt modelId="{7B392647-FD4E-4DCB-9F28-C5768108AF88}" type="pres">
      <dgm:prSet presAssocID="{B8654A8B-3673-4CD6-81FD-D349B5F15190}" presName="BalanceSpacing1" presStyleCnt="0"/>
      <dgm:spPr/>
      <dgm:t>
        <a:bodyPr/>
        <a:lstStyle/>
        <a:p>
          <a:endParaRPr lang="en-US"/>
        </a:p>
      </dgm:t>
    </dgm:pt>
    <dgm:pt modelId="{31DA6283-DCD2-410E-94B4-7E8435EBB5ED}" type="pres">
      <dgm:prSet presAssocID="{E4E21D53-DC1F-4013-8009-F8BEDB3D182D}" presName="Accent1Text" presStyleLbl="node1" presStyleIdx="3" presStyleCnt="10" custLinFactX="-100000" custLinFactNeighborX="-112578" custLinFactNeighborY="1842"/>
      <dgm:spPr/>
      <dgm:t>
        <a:bodyPr/>
        <a:lstStyle/>
        <a:p>
          <a:endParaRPr lang="en-US"/>
        </a:p>
      </dgm:t>
    </dgm:pt>
    <dgm:pt modelId="{39710188-E348-45AF-84F4-57F6746337C8}" type="pres">
      <dgm:prSet presAssocID="{E4E21D53-DC1F-4013-8009-F8BEDB3D182D}" presName="spaceBetweenRectangles" presStyleCnt="0"/>
      <dgm:spPr/>
      <dgm:t>
        <a:bodyPr/>
        <a:lstStyle/>
        <a:p>
          <a:endParaRPr lang="en-US"/>
        </a:p>
      </dgm:t>
    </dgm:pt>
    <dgm:pt modelId="{F7D2AF7B-F412-419A-952D-5453C5925C05}" type="pres">
      <dgm:prSet presAssocID="{52E9AB6B-F480-456B-924A-142A65EE3846}" presName="composite" presStyleCnt="0"/>
      <dgm:spPr/>
      <dgm:t>
        <a:bodyPr/>
        <a:lstStyle/>
        <a:p>
          <a:endParaRPr lang="en-US"/>
        </a:p>
      </dgm:t>
    </dgm:pt>
    <dgm:pt modelId="{B822D0A5-D3BC-4056-8A4C-D4AA137AD63F}" type="pres">
      <dgm:prSet presAssocID="{52E9AB6B-F480-456B-924A-142A65EE3846}" presName="Parent1" presStyleLbl="node1" presStyleIdx="4" presStyleCnt="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449746-3A62-4E5A-9C30-93D944B8AA82}" type="pres">
      <dgm:prSet presAssocID="{52E9AB6B-F480-456B-924A-142A65EE3846}" presName="Childtext1" presStyleLbl="revTx" presStyleIdx="2" presStyleCnt="5" custLinFactX="36793" custLinFactNeighborX="100000" custLinFactNeighborY="-125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F483E0-F068-47C0-BFE3-F6076F08879C}" type="pres">
      <dgm:prSet presAssocID="{52E9AB6B-F480-456B-924A-142A65EE3846}" presName="BalanceSpacing" presStyleCnt="0"/>
      <dgm:spPr/>
      <dgm:t>
        <a:bodyPr/>
        <a:lstStyle/>
        <a:p>
          <a:endParaRPr lang="en-US"/>
        </a:p>
      </dgm:t>
    </dgm:pt>
    <dgm:pt modelId="{9AF70645-0099-439A-B441-C40868256935}" type="pres">
      <dgm:prSet presAssocID="{52E9AB6B-F480-456B-924A-142A65EE3846}" presName="BalanceSpacing1" presStyleCnt="0"/>
      <dgm:spPr/>
      <dgm:t>
        <a:bodyPr/>
        <a:lstStyle/>
        <a:p>
          <a:endParaRPr lang="en-US"/>
        </a:p>
      </dgm:t>
    </dgm:pt>
    <dgm:pt modelId="{F2779CC2-560C-486A-A9E0-41579FADFBB6}" type="pres">
      <dgm:prSet presAssocID="{2CE2FC71-0C63-4628-A47D-38F41D9A951B}" presName="Accent1Text" presStyleLbl="node1" presStyleIdx="5" presStyleCnt="10"/>
      <dgm:spPr/>
      <dgm:t>
        <a:bodyPr/>
        <a:lstStyle/>
        <a:p>
          <a:endParaRPr lang="en-US"/>
        </a:p>
      </dgm:t>
    </dgm:pt>
    <dgm:pt modelId="{2AE5CF98-3BCB-4E69-8EC6-4FC72FBA4775}" type="pres">
      <dgm:prSet presAssocID="{2CE2FC71-0C63-4628-A47D-38F41D9A951B}" presName="spaceBetweenRectangles" presStyleCnt="0"/>
      <dgm:spPr/>
      <dgm:t>
        <a:bodyPr/>
        <a:lstStyle/>
        <a:p>
          <a:endParaRPr lang="en-US"/>
        </a:p>
      </dgm:t>
    </dgm:pt>
    <dgm:pt modelId="{2846E391-02E8-4CF3-86AE-8A18E49B1FBE}" type="pres">
      <dgm:prSet presAssocID="{481661BE-BF5D-4A77-AD92-D018555455F6}" presName="composite" presStyleCnt="0"/>
      <dgm:spPr/>
      <dgm:t>
        <a:bodyPr/>
        <a:lstStyle/>
        <a:p>
          <a:endParaRPr lang="en-US"/>
        </a:p>
      </dgm:t>
    </dgm:pt>
    <dgm:pt modelId="{1A51102E-C744-47D0-AAC7-F4BBA611F78C}" type="pres">
      <dgm:prSet presAssocID="{481661BE-BF5D-4A77-AD92-D018555455F6}" presName="Parent1" presStyleLbl="node1" presStyleIdx="6" presStyleCnt="10" custLinFactX="-5481" custLinFactNeighborX="-100000" custLinFactNeighborY="-232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794374-4422-450F-A83C-A9228A437ACF}" type="pres">
      <dgm:prSet presAssocID="{481661BE-BF5D-4A77-AD92-D018555455F6}" presName="Childtext1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AE2C97-68A2-4CF1-9174-1583DB893AA8}" type="pres">
      <dgm:prSet presAssocID="{481661BE-BF5D-4A77-AD92-D018555455F6}" presName="BalanceSpacing" presStyleCnt="0"/>
      <dgm:spPr/>
      <dgm:t>
        <a:bodyPr/>
        <a:lstStyle/>
        <a:p>
          <a:endParaRPr lang="en-US"/>
        </a:p>
      </dgm:t>
    </dgm:pt>
    <dgm:pt modelId="{77505CC1-3005-4681-B54C-9644D7DC408A}" type="pres">
      <dgm:prSet presAssocID="{481661BE-BF5D-4A77-AD92-D018555455F6}" presName="BalanceSpacing1" presStyleCnt="0"/>
      <dgm:spPr/>
      <dgm:t>
        <a:bodyPr/>
        <a:lstStyle/>
        <a:p>
          <a:endParaRPr lang="en-US"/>
        </a:p>
      </dgm:t>
    </dgm:pt>
    <dgm:pt modelId="{FB96835D-1C6C-43F2-9AD5-33A2E932561B}" type="pres">
      <dgm:prSet presAssocID="{323B337A-80FD-4AF6-ABEB-81F7AC223695}" presName="Accent1Text" presStyleLbl="node1" presStyleIdx="7" presStyleCnt="10" custLinFactX="-7107" custLinFactNeighborX="-100000" custLinFactNeighborY="-2327"/>
      <dgm:spPr/>
      <dgm:t>
        <a:bodyPr/>
        <a:lstStyle/>
        <a:p>
          <a:endParaRPr lang="en-US"/>
        </a:p>
      </dgm:t>
    </dgm:pt>
    <dgm:pt modelId="{EC22FD5B-151E-4AAE-84E0-4CAA7FA9ECF8}" type="pres">
      <dgm:prSet presAssocID="{323B337A-80FD-4AF6-ABEB-81F7AC223695}" presName="spaceBetweenRectangles" presStyleCnt="0"/>
      <dgm:spPr/>
      <dgm:t>
        <a:bodyPr/>
        <a:lstStyle/>
        <a:p>
          <a:endParaRPr lang="en-US"/>
        </a:p>
      </dgm:t>
    </dgm:pt>
    <dgm:pt modelId="{877800BD-0E57-45A7-A952-F0184985EDCF}" type="pres">
      <dgm:prSet presAssocID="{365F40CF-C3AA-414A-9BB3-FD9F4E270185}" presName="composite" presStyleCnt="0"/>
      <dgm:spPr/>
      <dgm:t>
        <a:bodyPr/>
        <a:lstStyle/>
        <a:p>
          <a:endParaRPr lang="en-US"/>
        </a:p>
      </dgm:t>
    </dgm:pt>
    <dgm:pt modelId="{D8977A30-3108-4C68-8430-36EEB5D0979C}" type="pres">
      <dgm:prSet presAssocID="{365F40CF-C3AA-414A-9BB3-FD9F4E270185}" presName="Parent1" presStyleLbl="node1" presStyleIdx="8" presStyleCnt="10" custLinFactY="-100000" custLinFactNeighborX="-53314" custLinFactNeighborY="-15201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7B0EE-B01B-447F-B246-2EDE00D024EC}" type="pres">
      <dgm:prSet presAssocID="{365F40CF-C3AA-414A-9BB3-FD9F4E270185}" presName="Childtext1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DFB788-C49C-4EE8-BCB1-CFC2FB486BF2}" type="pres">
      <dgm:prSet presAssocID="{365F40CF-C3AA-414A-9BB3-FD9F4E270185}" presName="BalanceSpacing" presStyleCnt="0"/>
      <dgm:spPr/>
      <dgm:t>
        <a:bodyPr/>
        <a:lstStyle/>
        <a:p>
          <a:endParaRPr lang="en-US"/>
        </a:p>
      </dgm:t>
    </dgm:pt>
    <dgm:pt modelId="{3C9883A3-C103-4F86-9F4B-5FE6FEC66688}" type="pres">
      <dgm:prSet presAssocID="{365F40CF-C3AA-414A-9BB3-FD9F4E270185}" presName="BalanceSpacing1" presStyleCnt="0"/>
      <dgm:spPr/>
      <dgm:t>
        <a:bodyPr/>
        <a:lstStyle/>
        <a:p>
          <a:endParaRPr lang="en-US"/>
        </a:p>
      </dgm:t>
    </dgm:pt>
    <dgm:pt modelId="{6A435FA0-B6CD-4F8B-AA30-E54F93923960}" type="pres">
      <dgm:prSet presAssocID="{E7BA5301-5D1E-49ED-B7FC-392A66134127}" presName="Accent1Text" presStyleLbl="node1" presStyleIdx="9" presStyleCnt="10" custLinFactNeighborX="1499" custLinFactNeighborY="18559"/>
      <dgm:spPr/>
      <dgm:t>
        <a:bodyPr/>
        <a:lstStyle/>
        <a:p>
          <a:endParaRPr lang="en-US"/>
        </a:p>
      </dgm:t>
    </dgm:pt>
  </dgm:ptLst>
  <dgm:cxnLst>
    <dgm:cxn modelId="{DA45AEB2-CD8D-490E-A8CA-C41BF9BBE600}" type="presOf" srcId="{323B337A-80FD-4AF6-ABEB-81F7AC223695}" destId="{FB96835D-1C6C-43F2-9AD5-33A2E932561B}" srcOrd="0" destOrd="0" presId="urn:microsoft.com/office/officeart/2008/layout/AlternatingHexagons"/>
    <dgm:cxn modelId="{F7333BAC-1C42-4A3C-9DC6-0C9DF684D01F}" srcId="{ACE75029-500F-4480-9D65-DCF4CC2DBD0B}" destId="{365F40CF-C3AA-414A-9BB3-FD9F4E270185}" srcOrd="4" destOrd="0" parTransId="{884C4527-F151-47E7-A6ED-EC2536818054}" sibTransId="{E7BA5301-5D1E-49ED-B7FC-392A66134127}"/>
    <dgm:cxn modelId="{72035818-3F00-4AC7-87D6-E2932EA5C84C}" type="presOf" srcId="{B8654A8B-3673-4CD6-81FD-D349B5F15190}" destId="{5D001A8D-5FBD-4D69-B243-748E06CC29A2}" srcOrd="0" destOrd="0" presId="urn:microsoft.com/office/officeart/2008/layout/AlternatingHexagons"/>
    <dgm:cxn modelId="{52C6073A-448C-4D15-9950-12FD58C0E6DB}" type="presOf" srcId="{2CE2FC71-0C63-4628-A47D-38F41D9A951B}" destId="{F2779CC2-560C-486A-A9E0-41579FADFBB6}" srcOrd="0" destOrd="0" presId="urn:microsoft.com/office/officeart/2008/layout/AlternatingHexagons"/>
    <dgm:cxn modelId="{F4D36BA9-D20E-4B68-BE84-015D4EF58EA7}" srcId="{ACE75029-500F-4480-9D65-DCF4CC2DBD0B}" destId="{B8654A8B-3673-4CD6-81FD-D349B5F15190}" srcOrd="1" destOrd="0" parTransId="{138157E1-D471-400C-8A54-EEF60919283B}" sibTransId="{E4E21D53-DC1F-4013-8009-F8BEDB3D182D}"/>
    <dgm:cxn modelId="{B3600689-E9FC-48C8-8273-F14BEC021B50}" type="presOf" srcId="{7FF84004-FE16-4A18-9E0F-4DB3AA626023}" destId="{04B02193-128A-468C-B67E-38D15A5AF6E0}" srcOrd="0" destOrd="0" presId="urn:microsoft.com/office/officeart/2008/layout/AlternatingHexagons"/>
    <dgm:cxn modelId="{3B017D49-2E31-41DC-9A1B-D28392900DFD}" type="presOf" srcId="{ACE75029-500F-4480-9D65-DCF4CC2DBD0B}" destId="{2859E7FC-7C65-461A-9308-DA388D2409A3}" srcOrd="0" destOrd="0" presId="urn:microsoft.com/office/officeart/2008/layout/AlternatingHexagons"/>
    <dgm:cxn modelId="{1E09D8C9-3797-46FC-BF5A-743670F9BCFB}" type="presOf" srcId="{365F40CF-C3AA-414A-9BB3-FD9F4E270185}" destId="{D8977A30-3108-4C68-8430-36EEB5D0979C}" srcOrd="0" destOrd="0" presId="urn:microsoft.com/office/officeart/2008/layout/AlternatingHexagons"/>
    <dgm:cxn modelId="{D1650E3B-A51B-48ED-913A-3E314384C4BC}" type="presOf" srcId="{52E9AB6B-F480-456B-924A-142A65EE3846}" destId="{B822D0A5-D3BC-4056-8A4C-D4AA137AD63F}" srcOrd="0" destOrd="0" presId="urn:microsoft.com/office/officeart/2008/layout/AlternatingHexagons"/>
    <dgm:cxn modelId="{80189F01-091A-45BB-912F-D05B19939911}" type="presOf" srcId="{E7BA5301-5D1E-49ED-B7FC-392A66134127}" destId="{6A435FA0-B6CD-4F8B-AA30-E54F93923960}" srcOrd="0" destOrd="0" presId="urn:microsoft.com/office/officeart/2008/layout/AlternatingHexagons"/>
    <dgm:cxn modelId="{7FA33796-DE09-40D8-A3A8-FA169F7B533D}" srcId="{ACE75029-500F-4480-9D65-DCF4CC2DBD0B}" destId="{481661BE-BF5D-4A77-AD92-D018555455F6}" srcOrd="3" destOrd="0" parTransId="{4AF83E01-DCF3-4339-BF7A-EDA647D9FD02}" sibTransId="{323B337A-80FD-4AF6-ABEB-81F7AC223695}"/>
    <dgm:cxn modelId="{E747B3D7-60E5-4879-9C02-B536FDA69CE2}" type="presOf" srcId="{481661BE-BF5D-4A77-AD92-D018555455F6}" destId="{1A51102E-C744-47D0-AAC7-F4BBA611F78C}" srcOrd="0" destOrd="0" presId="urn:microsoft.com/office/officeart/2008/layout/AlternatingHexagons"/>
    <dgm:cxn modelId="{62C9416D-9479-4BDB-831F-24B000042212}" srcId="{ACE75029-500F-4480-9D65-DCF4CC2DBD0B}" destId="{7FF84004-FE16-4A18-9E0F-4DB3AA626023}" srcOrd="0" destOrd="0" parTransId="{751B68D2-F96C-424C-A804-EC8698256CF0}" sibTransId="{88BA0C1F-359E-4CAF-9222-E8AAAE67352C}"/>
    <dgm:cxn modelId="{1CD2E8E4-760F-4EEE-8A78-4977CB19B9A0}" srcId="{ACE75029-500F-4480-9D65-DCF4CC2DBD0B}" destId="{52E9AB6B-F480-456B-924A-142A65EE3846}" srcOrd="2" destOrd="0" parTransId="{32F2396A-B113-46E4-A49A-6A5A96CA6906}" sibTransId="{2CE2FC71-0C63-4628-A47D-38F41D9A951B}"/>
    <dgm:cxn modelId="{81B3FA3D-4AF5-4672-B3D0-D25511F1F601}" type="presOf" srcId="{E4E21D53-DC1F-4013-8009-F8BEDB3D182D}" destId="{31DA6283-DCD2-410E-94B4-7E8435EBB5ED}" srcOrd="0" destOrd="0" presId="urn:microsoft.com/office/officeart/2008/layout/AlternatingHexagons"/>
    <dgm:cxn modelId="{E84A7661-7108-4014-8F46-6099A2A90B82}" type="presOf" srcId="{88BA0C1F-359E-4CAF-9222-E8AAAE67352C}" destId="{FD5158BD-2E36-4679-BA8A-A578A8611B83}" srcOrd="0" destOrd="0" presId="urn:microsoft.com/office/officeart/2008/layout/AlternatingHexagons"/>
    <dgm:cxn modelId="{617D764E-7E4F-42CA-B8B3-4128B60E1A8D}" type="presParOf" srcId="{2859E7FC-7C65-461A-9308-DA388D2409A3}" destId="{7F2974D4-F341-4FB1-819F-D88870B2883A}" srcOrd="0" destOrd="0" presId="urn:microsoft.com/office/officeart/2008/layout/AlternatingHexagons"/>
    <dgm:cxn modelId="{13D7DBCE-5807-4041-A757-88126465797A}" type="presParOf" srcId="{7F2974D4-F341-4FB1-819F-D88870B2883A}" destId="{04B02193-128A-468C-B67E-38D15A5AF6E0}" srcOrd="0" destOrd="0" presId="urn:microsoft.com/office/officeart/2008/layout/AlternatingHexagons"/>
    <dgm:cxn modelId="{6C01C692-1447-481B-8CE4-8B9E999831C9}" type="presParOf" srcId="{7F2974D4-F341-4FB1-819F-D88870B2883A}" destId="{2D443B9A-BF07-4F63-8571-154AFC51D6F7}" srcOrd="1" destOrd="0" presId="urn:microsoft.com/office/officeart/2008/layout/AlternatingHexagons"/>
    <dgm:cxn modelId="{DE7D9400-DC9A-4124-8CAC-A470C97BC4E2}" type="presParOf" srcId="{7F2974D4-F341-4FB1-819F-D88870B2883A}" destId="{7B899784-F3DD-4C67-9A8B-88E6B0D3BE48}" srcOrd="2" destOrd="0" presId="urn:microsoft.com/office/officeart/2008/layout/AlternatingHexagons"/>
    <dgm:cxn modelId="{63CCB040-35AF-4EC9-ABBD-2F8D1E0C7630}" type="presParOf" srcId="{7F2974D4-F341-4FB1-819F-D88870B2883A}" destId="{A0E7DA2D-A35F-48C6-AB9D-06A1B741B03C}" srcOrd="3" destOrd="0" presId="urn:microsoft.com/office/officeart/2008/layout/AlternatingHexagons"/>
    <dgm:cxn modelId="{A6B9F009-1606-40F6-B594-3B6D290900EB}" type="presParOf" srcId="{7F2974D4-F341-4FB1-819F-D88870B2883A}" destId="{FD5158BD-2E36-4679-BA8A-A578A8611B83}" srcOrd="4" destOrd="0" presId="urn:microsoft.com/office/officeart/2008/layout/AlternatingHexagons"/>
    <dgm:cxn modelId="{F69992C0-80DE-4DE2-9162-62F3E74E1DEE}" type="presParOf" srcId="{2859E7FC-7C65-461A-9308-DA388D2409A3}" destId="{F0E0438D-D1A5-4042-BA33-3F11B289E322}" srcOrd="1" destOrd="0" presId="urn:microsoft.com/office/officeart/2008/layout/AlternatingHexagons"/>
    <dgm:cxn modelId="{192ECF3A-4126-41BD-AD25-07337E7DF7D5}" type="presParOf" srcId="{2859E7FC-7C65-461A-9308-DA388D2409A3}" destId="{D31FDDB7-D014-4728-9A0C-CC124E5A9225}" srcOrd="2" destOrd="0" presId="urn:microsoft.com/office/officeart/2008/layout/AlternatingHexagons"/>
    <dgm:cxn modelId="{B694D540-8076-427E-A87D-46FF9340E486}" type="presParOf" srcId="{D31FDDB7-D014-4728-9A0C-CC124E5A9225}" destId="{5D001A8D-5FBD-4D69-B243-748E06CC29A2}" srcOrd="0" destOrd="0" presId="urn:microsoft.com/office/officeart/2008/layout/AlternatingHexagons"/>
    <dgm:cxn modelId="{41FB908A-ED8D-48E1-BD92-5A53C4287F7C}" type="presParOf" srcId="{D31FDDB7-D014-4728-9A0C-CC124E5A9225}" destId="{F1051182-85FB-4179-85ED-45FF6801AC11}" srcOrd="1" destOrd="0" presId="urn:microsoft.com/office/officeart/2008/layout/AlternatingHexagons"/>
    <dgm:cxn modelId="{ED5E6EC8-0DF5-4E78-8111-3476AE31880B}" type="presParOf" srcId="{D31FDDB7-D014-4728-9A0C-CC124E5A9225}" destId="{DB8BC123-6EF4-44F7-B0AB-1A24DAA6A776}" srcOrd="2" destOrd="0" presId="urn:microsoft.com/office/officeart/2008/layout/AlternatingHexagons"/>
    <dgm:cxn modelId="{67D3DC5C-BE7C-4971-AEEF-B695B774B286}" type="presParOf" srcId="{D31FDDB7-D014-4728-9A0C-CC124E5A9225}" destId="{7B392647-FD4E-4DCB-9F28-C5768108AF88}" srcOrd="3" destOrd="0" presId="urn:microsoft.com/office/officeart/2008/layout/AlternatingHexagons"/>
    <dgm:cxn modelId="{00D6E45B-3183-4661-A474-64492AD9AFA1}" type="presParOf" srcId="{D31FDDB7-D014-4728-9A0C-CC124E5A9225}" destId="{31DA6283-DCD2-410E-94B4-7E8435EBB5ED}" srcOrd="4" destOrd="0" presId="urn:microsoft.com/office/officeart/2008/layout/AlternatingHexagons"/>
    <dgm:cxn modelId="{7C5D9F1C-B631-4BB9-B853-E3210BB28168}" type="presParOf" srcId="{2859E7FC-7C65-461A-9308-DA388D2409A3}" destId="{39710188-E348-45AF-84F4-57F6746337C8}" srcOrd="3" destOrd="0" presId="urn:microsoft.com/office/officeart/2008/layout/AlternatingHexagons"/>
    <dgm:cxn modelId="{2858FBF7-1423-4F18-A32F-5C46671A1FFD}" type="presParOf" srcId="{2859E7FC-7C65-461A-9308-DA388D2409A3}" destId="{F7D2AF7B-F412-419A-952D-5453C5925C05}" srcOrd="4" destOrd="0" presId="urn:microsoft.com/office/officeart/2008/layout/AlternatingHexagons"/>
    <dgm:cxn modelId="{235D9041-C407-4CE7-8AA8-4984BAC09D56}" type="presParOf" srcId="{F7D2AF7B-F412-419A-952D-5453C5925C05}" destId="{B822D0A5-D3BC-4056-8A4C-D4AA137AD63F}" srcOrd="0" destOrd="0" presId="urn:microsoft.com/office/officeart/2008/layout/AlternatingHexagons"/>
    <dgm:cxn modelId="{9730D924-DBF0-4DEE-8B85-3289769B253C}" type="presParOf" srcId="{F7D2AF7B-F412-419A-952D-5453C5925C05}" destId="{A7449746-3A62-4E5A-9C30-93D944B8AA82}" srcOrd="1" destOrd="0" presId="urn:microsoft.com/office/officeart/2008/layout/AlternatingHexagons"/>
    <dgm:cxn modelId="{9ADCD3C0-BA47-4469-A763-C44DFD5965E4}" type="presParOf" srcId="{F7D2AF7B-F412-419A-952D-5453C5925C05}" destId="{D2F483E0-F068-47C0-BFE3-F6076F08879C}" srcOrd="2" destOrd="0" presId="urn:microsoft.com/office/officeart/2008/layout/AlternatingHexagons"/>
    <dgm:cxn modelId="{1D89F2D4-03B0-47C1-A603-26A8FA6D3070}" type="presParOf" srcId="{F7D2AF7B-F412-419A-952D-5453C5925C05}" destId="{9AF70645-0099-439A-B441-C40868256935}" srcOrd="3" destOrd="0" presId="urn:microsoft.com/office/officeart/2008/layout/AlternatingHexagons"/>
    <dgm:cxn modelId="{DADDEFF2-D1EF-4152-8254-A0F31A50A4AE}" type="presParOf" srcId="{F7D2AF7B-F412-419A-952D-5453C5925C05}" destId="{F2779CC2-560C-486A-A9E0-41579FADFBB6}" srcOrd="4" destOrd="0" presId="urn:microsoft.com/office/officeart/2008/layout/AlternatingHexagons"/>
    <dgm:cxn modelId="{3A8FB07D-A98D-4C5E-A1D1-68FA9D7C487B}" type="presParOf" srcId="{2859E7FC-7C65-461A-9308-DA388D2409A3}" destId="{2AE5CF98-3BCB-4E69-8EC6-4FC72FBA4775}" srcOrd="5" destOrd="0" presId="urn:microsoft.com/office/officeart/2008/layout/AlternatingHexagons"/>
    <dgm:cxn modelId="{9201DA1D-D68F-46AA-86F7-5033D0B359B7}" type="presParOf" srcId="{2859E7FC-7C65-461A-9308-DA388D2409A3}" destId="{2846E391-02E8-4CF3-86AE-8A18E49B1FBE}" srcOrd="6" destOrd="0" presId="urn:microsoft.com/office/officeart/2008/layout/AlternatingHexagons"/>
    <dgm:cxn modelId="{AAC613D3-A21E-477C-BDC6-8F9897F2F906}" type="presParOf" srcId="{2846E391-02E8-4CF3-86AE-8A18E49B1FBE}" destId="{1A51102E-C744-47D0-AAC7-F4BBA611F78C}" srcOrd="0" destOrd="0" presId="urn:microsoft.com/office/officeart/2008/layout/AlternatingHexagons"/>
    <dgm:cxn modelId="{D20F1857-968F-4AAA-B539-EAB818F1E0A3}" type="presParOf" srcId="{2846E391-02E8-4CF3-86AE-8A18E49B1FBE}" destId="{5C794374-4422-450F-A83C-A9228A437ACF}" srcOrd="1" destOrd="0" presId="urn:microsoft.com/office/officeart/2008/layout/AlternatingHexagons"/>
    <dgm:cxn modelId="{4E497F7B-15E7-4563-BDE5-0EF68598398A}" type="presParOf" srcId="{2846E391-02E8-4CF3-86AE-8A18E49B1FBE}" destId="{C3AE2C97-68A2-4CF1-9174-1583DB893AA8}" srcOrd="2" destOrd="0" presId="urn:microsoft.com/office/officeart/2008/layout/AlternatingHexagons"/>
    <dgm:cxn modelId="{210C088E-BAE0-4ECB-8348-A4664EBFF614}" type="presParOf" srcId="{2846E391-02E8-4CF3-86AE-8A18E49B1FBE}" destId="{77505CC1-3005-4681-B54C-9644D7DC408A}" srcOrd="3" destOrd="0" presId="urn:microsoft.com/office/officeart/2008/layout/AlternatingHexagons"/>
    <dgm:cxn modelId="{ACA2C433-1FA2-46A3-B2DC-885C4DCC58B4}" type="presParOf" srcId="{2846E391-02E8-4CF3-86AE-8A18E49B1FBE}" destId="{FB96835D-1C6C-43F2-9AD5-33A2E932561B}" srcOrd="4" destOrd="0" presId="urn:microsoft.com/office/officeart/2008/layout/AlternatingHexagons"/>
    <dgm:cxn modelId="{5C52765A-1B9E-40F1-8E29-BD08E1C397F3}" type="presParOf" srcId="{2859E7FC-7C65-461A-9308-DA388D2409A3}" destId="{EC22FD5B-151E-4AAE-84E0-4CAA7FA9ECF8}" srcOrd="7" destOrd="0" presId="urn:microsoft.com/office/officeart/2008/layout/AlternatingHexagons"/>
    <dgm:cxn modelId="{4B36606D-4A44-43C2-BE90-0F7E8A2480F4}" type="presParOf" srcId="{2859E7FC-7C65-461A-9308-DA388D2409A3}" destId="{877800BD-0E57-45A7-A952-F0184985EDCF}" srcOrd="8" destOrd="0" presId="urn:microsoft.com/office/officeart/2008/layout/AlternatingHexagons"/>
    <dgm:cxn modelId="{796AF08B-A7BB-48C8-B2C6-FC34DCBDA9A1}" type="presParOf" srcId="{877800BD-0E57-45A7-A952-F0184985EDCF}" destId="{D8977A30-3108-4C68-8430-36EEB5D0979C}" srcOrd="0" destOrd="0" presId="urn:microsoft.com/office/officeart/2008/layout/AlternatingHexagons"/>
    <dgm:cxn modelId="{D115A100-0BBF-4F24-81CD-00E31B44BC18}" type="presParOf" srcId="{877800BD-0E57-45A7-A952-F0184985EDCF}" destId="{B6A7B0EE-B01B-447F-B246-2EDE00D024EC}" srcOrd="1" destOrd="0" presId="urn:microsoft.com/office/officeart/2008/layout/AlternatingHexagons"/>
    <dgm:cxn modelId="{58030484-C146-4359-A01A-CEAAA7E8ED91}" type="presParOf" srcId="{877800BD-0E57-45A7-A952-F0184985EDCF}" destId="{61DFB788-C49C-4EE8-BCB1-CFC2FB486BF2}" srcOrd="2" destOrd="0" presId="urn:microsoft.com/office/officeart/2008/layout/AlternatingHexagons"/>
    <dgm:cxn modelId="{87B62834-0803-43DA-B843-8ADF248978C5}" type="presParOf" srcId="{877800BD-0E57-45A7-A952-F0184985EDCF}" destId="{3C9883A3-C103-4F86-9F4B-5FE6FEC66688}" srcOrd="3" destOrd="0" presId="urn:microsoft.com/office/officeart/2008/layout/AlternatingHexagons"/>
    <dgm:cxn modelId="{771444DE-B574-4468-A688-0B5D7C91C631}" type="presParOf" srcId="{877800BD-0E57-45A7-A952-F0184985EDCF}" destId="{6A435FA0-B6CD-4F8B-AA30-E54F93923960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487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2" tIns="46356" rIns="92712" bIns="46356" numCol="1" anchor="t" anchorCtr="0" compatLnSpc="1">
            <a:prstTxWarp prst="textNoShape">
              <a:avLst/>
            </a:prstTxWarp>
          </a:bodyPr>
          <a:lstStyle>
            <a:lvl1pPr defTabSz="926873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21" y="0"/>
            <a:ext cx="294487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2" tIns="46356" rIns="92712" bIns="46356" numCol="1" anchor="t" anchorCtr="0" compatLnSpc="1">
            <a:prstTxWarp prst="textNoShape">
              <a:avLst/>
            </a:prstTxWarp>
          </a:bodyPr>
          <a:lstStyle>
            <a:lvl1pPr algn="r" defTabSz="926873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4751"/>
            <a:ext cx="294487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2" tIns="46356" rIns="92712" bIns="46356" numCol="1" anchor="b" anchorCtr="0" compatLnSpc="1">
            <a:prstTxWarp prst="textNoShape">
              <a:avLst/>
            </a:prstTxWarp>
          </a:bodyPr>
          <a:lstStyle>
            <a:lvl1pPr defTabSz="926873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21" y="9434751"/>
            <a:ext cx="294487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2" tIns="46356" rIns="92712" bIns="46356" numCol="1" anchor="b" anchorCtr="0" compatLnSpc="1">
            <a:prstTxWarp prst="textNoShape">
              <a:avLst/>
            </a:prstTxWarp>
          </a:bodyPr>
          <a:lstStyle>
            <a:lvl1pPr algn="r" defTabSz="926873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128FAD1F-2915-4D16-94AA-E821DE26439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3475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487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2" tIns="46356" rIns="92712" bIns="46356" numCol="1" anchor="t" anchorCtr="0" compatLnSpc="1">
            <a:prstTxWarp prst="textNoShape">
              <a:avLst/>
            </a:prstTxWarp>
          </a:bodyPr>
          <a:lstStyle>
            <a:lvl1pPr defTabSz="926873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21" y="0"/>
            <a:ext cx="294487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2" tIns="46356" rIns="92712" bIns="46356" numCol="1" anchor="t" anchorCtr="0" compatLnSpc="1">
            <a:prstTxWarp prst="textNoShape">
              <a:avLst/>
            </a:prstTxWarp>
          </a:bodyPr>
          <a:lstStyle>
            <a:lvl1pPr algn="r" defTabSz="926873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68" y="4718173"/>
            <a:ext cx="4981767" cy="446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2" tIns="46356" rIns="92712" bIns="463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4751"/>
            <a:ext cx="294487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2" tIns="46356" rIns="92712" bIns="46356" numCol="1" anchor="b" anchorCtr="0" compatLnSpc="1">
            <a:prstTxWarp prst="textNoShape">
              <a:avLst/>
            </a:prstTxWarp>
          </a:bodyPr>
          <a:lstStyle>
            <a:lvl1pPr defTabSz="926873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21" y="9434751"/>
            <a:ext cx="294487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12" tIns="46356" rIns="92712" bIns="46356" numCol="1" anchor="b" anchorCtr="0" compatLnSpc="1">
            <a:prstTxWarp prst="textNoShape">
              <a:avLst/>
            </a:prstTxWarp>
          </a:bodyPr>
          <a:lstStyle>
            <a:lvl1pPr algn="r" defTabSz="926873">
              <a:buClrTx/>
              <a:buFontTx/>
              <a:buNone/>
              <a:defRPr sz="120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127A1369-E172-4F3C-B446-EC19FE4C59C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01993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27C73-296F-45DD-BD11-2F76AEE8110D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85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16622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601A1-16FC-416A-9AF7-13E6CF3F9764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2526" indent="-232526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32526" indent="-232526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16622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16622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16622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E46473-0947-49B1-8DA6-4D00DF7412EE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033D82-1055-48A2-B421-76928E0E750E}" type="slidenum">
              <a:rPr lang="en-US" smtClean="0">
                <a:latin typeface="Arial" charset="0"/>
                <a:cs typeface="Arial" charset="0"/>
              </a:rPr>
              <a:pPr/>
              <a:t>3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89F42E-145D-4F9E-853F-0C9BAADB4069}" type="slidenum">
              <a:rPr lang="en-US" smtClean="0">
                <a:latin typeface="Arial" charset="0"/>
                <a:cs typeface="Arial" charset="0"/>
              </a:rPr>
              <a:pPr/>
              <a:t>4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1662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1662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A1369-E172-4F3C-B446-EC19FE4C59C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988840"/>
            <a:ext cx="9144000" cy="648072"/>
          </a:xfrm>
        </p:spPr>
        <p:txBody>
          <a:bodyPr/>
          <a:lstStyle>
            <a:lvl1pPr>
              <a:defRPr sz="400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3429000"/>
            <a:ext cx="6337300" cy="15843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9207" name="Text Box 7"/>
          <p:cNvSpPr txBox="1">
            <a:spLocks noChangeArrowheads="1"/>
          </p:cNvSpPr>
          <p:nvPr/>
        </p:nvSpPr>
        <p:spPr bwMode="auto">
          <a:xfrm>
            <a:off x="7620000" y="6175375"/>
            <a:ext cx="12170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Tx/>
              <a:buFontTx/>
              <a:buNone/>
            </a:pPr>
            <a:r>
              <a:rPr lang="en-US" sz="1000" dirty="0">
                <a:latin typeface="Calibri" pitchFamily="34" charset="0"/>
                <a:cs typeface="Calibri" pitchFamily="34" charset="0"/>
              </a:rPr>
              <a:t>International</a:t>
            </a:r>
            <a:br>
              <a:rPr lang="en-US" sz="1000" dirty="0">
                <a:latin typeface="Calibri" pitchFamily="34" charset="0"/>
                <a:cs typeface="Calibri" pitchFamily="34" charset="0"/>
              </a:rPr>
            </a:br>
            <a:r>
              <a:rPr lang="en-US" sz="1000" dirty="0">
                <a:latin typeface="Calibri" pitchFamily="34" charset="0"/>
                <a:cs typeface="Calibri" pitchFamily="34" charset="0"/>
              </a:rPr>
              <a:t>Telecommunication</a:t>
            </a:r>
            <a:br>
              <a:rPr lang="en-US" sz="1000" dirty="0">
                <a:latin typeface="Calibri" pitchFamily="34" charset="0"/>
                <a:cs typeface="Calibri" pitchFamily="34" charset="0"/>
              </a:rPr>
            </a:br>
            <a:r>
              <a:rPr lang="en-US" sz="1000" dirty="0">
                <a:latin typeface="Calibri" pitchFamily="34" charset="0"/>
                <a:cs typeface="Calibri" pitchFamily="34" charset="0"/>
              </a:rPr>
              <a:t>Union</a:t>
            </a:r>
          </a:p>
        </p:txBody>
      </p:sp>
      <p:sp>
        <p:nvSpPr>
          <p:cNvPr id="179208" name="Rectangle 8"/>
          <p:cNvSpPr>
            <a:spLocks noChangeArrowheads="1"/>
          </p:cNvSpPr>
          <p:nvPr/>
        </p:nvSpPr>
        <p:spPr bwMode="auto">
          <a:xfrm>
            <a:off x="6426200" y="4343400"/>
            <a:ext cx="3526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ClrTx/>
              <a:buFontTx/>
              <a:buNone/>
            </a:pPr>
            <a:r>
              <a:rPr lang="en-US" sz="1200" b="1" dirty="0">
                <a:solidFill>
                  <a:srgbClr val="0C4B84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9209" name="Rectangle 9"/>
          <p:cNvSpPr>
            <a:spLocks noChangeArrowheads="1"/>
          </p:cNvSpPr>
          <p:nvPr/>
        </p:nvSpPr>
        <p:spPr bwMode="auto">
          <a:xfrm>
            <a:off x="7319963" y="4524375"/>
            <a:ext cx="3526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ClrTx/>
              <a:buFontTx/>
              <a:buNone/>
            </a:pPr>
            <a:r>
              <a:rPr lang="en-US" sz="1200" b="1" dirty="0">
                <a:solidFill>
                  <a:srgbClr val="0C4B84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9210" name="Rectangle 10"/>
          <p:cNvSpPr>
            <a:spLocks noChangeArrowheads="1"/>
          </p:cNvSpPr>
          <p:nvPr/>
        </p:nvSpPr>
        <p:spPr bwMode="auto">
          <a:xfrm>
            <a:off x="5280025" y="4802188"/>
            <a:ext cx="2885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9225" name="Line 25"/>
          <p:cNvSpPr>
            <a:spLocks noChangeShapeType="1"/>
          </p:cNvSpPr>
          <p:nvPr/>
        </p:nvSpPr>
        <p:spPr bwMode="auto">
          <a:xfrm flipH="1">
            <a:off x="395288" y="6524625"/>
            <a:ext cx="8280400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79232" name="Picture 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white">
          <a:xfrm>
            <a:off x="6011863" y="5440363"/>
            <a:ext cx="3132137" cy="131445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fld id="{6999E6BA-D78D-42D0-8DFF-9A06C864D6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fld id="{655D2C02-958A-410A-A8EB-69C7158967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Line 68"/>
          <p:cNvSpPr>
            <a:spLocks noChangeShapeType="1"/>
          </p:cNvSpPr>
          <p:nvPr/>
        </p:nvSpPr>
        <p:spPr bwMode="auto">
          <a:xfrm flipH="1">
            <a:off x="1834677" y="6524625"/>
            <a:ext cx="6625754" cy="0"/>
          </a:xfrm>
          <a:prstGeom prst="line">
            <a:avLst/>
          </a:prstGeom>
          <a:noFill/>
          <a:ln w="22225" cap="rnd">
            <a:solidFill>
              <a:srgbClr val="C0C0C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2322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0">
              <a:buClr>
                <a:schemeClr val="tx1"/>
              </a:buClr>
              <a:buFont typeface="Arial" pitchFamily="34" charset="0"/>
            </a:pPr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980728"/>
            <a:ext cx="8493621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72387" y="6442288"/>
            <a:ext cx="339725" cy="244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buClrTx/>
              <a:buFontTx/>
              <a:buNone/>
              <a:defRPr sz="1000">
                <a:solidFill>
                  <a:srgbClr val="0E438A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EA07B58-14A4-4F0D-9D79-954BAFD3DD2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00" name="Picture 7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white">
          <a:xfrm>
            <a:off x="107504" y="6120875"/>
            <a:ext cx="1656233" cy="69455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sz="2800" b="1" kern="0" smtClean="0">
          <a:solidFill>
            <a:schemeClr val="bg1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B5BA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E438A"/>
        </a:buClr>
        <a:buSzPct val="110000"/>
        <a:buFont typeface="Wingdings" pitchFamily="2" charset="2"/>
        <a:buChar char="§"/>
        <a:defRPr sz="3200">
          <a:solidFill>
            <a:schemeClr val="tx1">
              <a:lumMod val="50000"/>
            </a:schemeClr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Ø"/>
        <a:defRPr sz="2800">
          <a:solidFill>
            <a:schemeClr val="tx1">
              <a:lumMod val="50000"/>
            </a:schemeClr>
          </a:solidFill>
          <a:latin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Font typeface="Wingdings" pitchFamily="2" charset="2"/>
        <a:buChar char="§"/>
        <a:defRPr sz="2400">
          <a:solidFill>
            <a:schemeClr val="tx1">
              <a:lumMod val="50000"/>
            </a:schemeClr>
          </a:solidFill>
          <a:latin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chemeClr val="tx1">
              <a:lumMod val="50000"/>
            </a:schemeClr>
          </a:solidFill>
          <a:latin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chemeClr val="tx1">
              <a:lumMod val="50000"/>
            </a:schemeClr>
          </a:solidFill>
          <a:latin typeface="Calibri" pitchFamily="34" charset="0"/>
          <a:cs typeface="Calibri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–"/>
        <a:defRPr sz="2000">
          <a:solidFill>
            <a:srgbClr val="5C5C5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council/groups/cwg-wcit12/index.htm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tu.int/md/T05-ITR.EG-INF-0002/en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richard.hill@int.int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en/history/administrativeconferences/Pages/aboutAC.asp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09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179512" y="2924944"/>
            <a:ext cx="8497193" cy="1261884"/>
          </a:xfrm>
          <a:noFill/>
          <a:ln/>
        </p:spPr>
        <p:txBody>
          <a:bodyPr/>
          <a:lstStyle/>
          <a:p>
            <a:r>
              <a:rPr lang="en-CA" sz="2000" dirty="0" smtClean="0">
                <a:solidFill>
                  <a:schemeClr val="accent4"/>
                </a:solidFill>
              </a:rPr>
              <a:t>CEPT COM-ITU meeting</a:t>
            </a:r>
            <a:r>
              <a:rPr lang="en-US" sz="2800" i="1" dirty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en-US" sz="2800" i="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sz="3200" i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GB" sz="1800" dirty="0" smtClean="0">
                <a:solidFill>
                  <a:schemeClr val="tx1">
                    <a:lumMod val="50000"/>
                  </a:schemeClr>
                </a:solidFill>
              </a:rPr>
              <a:t>Copenhagen, Denmark, 30 November - 2 </a:t>
            </a:r>
            <a:r>
              <a:rPr lang="en-GB" sz="1800" dirty="0" smtClean="0">
                <a:solidFill>
                  <a:schemeClr val="tx1">
                    <a:lumMod val="50000"/>
                  </a:schemeClr>
                </a:solidFill>
              </a:rPr>
              <a:t>December 2011</a:t>
            </a:r>
            <a:endParaRPr lang="en-US" sz="1800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57096" name="Rectangle 8"/>
          <p:cNvSpPr>
            <a:spLocks noChangeArrowheads="1"/>
          </p:cNvSpPr>
          <p:nvPr/>
        </p:nvSpPr>
        <p:spPr bwMode="white">
          <a:xfrm>
            <a:off x="20952" y="4421009"/>
            <a:ext cx="9144000" cy="646331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Richard Hill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rgbClr val="0E438A"/>
              </a:buClr>
              <a:buSzPct val="110000"/>
              <a:buFont typeface="Wingdings" pitchFamily="2" charset="2"/>
              <a:buNone/>
            </a:pPr>
            <a:r>
              <a:rPr lang="en-US" sz="2000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Secretary, CWG-WCIT12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980728"/>
            <a:ext cx="9144000" cy="151216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GB" sz="2800" b="1" kern="0" dirty="0" smtClean="0">
                <a:latin typeface="Calibri" pitchFamily="34" charset="0"/>
                <a:ea typeface="Arial" charset="0"/>
                <a:cs typeface="Calibri" pitchFamily="34" charset="0"/>
              </a:rPr>
              <a:t>World </a:t>
            </a:r>
            <a:r>
              <a:rPr lang="en-GB" sz="2800" b="1" kern="0" dirty="0">
                <a:latin typeface="Calibri" pitchFamily="34" charset="0"/>
                <a:ea typeface="Arial" charset="0"/>
                <a:cs typeface="Calibri" pitchFamily="34" charset="0"/>
              </a:rPr>
              <a:t>Conference </a:t>
            </a:r>
            <a:r>
              <a:rPr lang="en-GB" sz="2800" b="1" kern="0" dirty="0" smtClean="0">
                <a:latin typeface="Calibri" pitchFamily="34" charset="0"/>
                <a:ea typeface="Arial" charset="0"/>
                <a:cs typeface="Calibri" pitchFamily="34" charset="0"/>
              </a:rPr>
              <a:t/>
            </a:r>
            <a:br>
              <a:rPr lang="en-GB" sz="2800" b="1" kern="0" dirty="0" smtClean="0">
                <a:latin typeface="Calibri" pitchFamily="34" charset="0"/>
                <a:ea typeface="Arial" charset="0"/>
                <a:cs typeface="Calibri" pitchFamily="34" charset="0"/>
              </a:rPr>
            </a:br>
            <a:r>
              <a:rPr lang="en-GB" sz="2800" b="1" kern="0" dirty="0" smtClean="0">
                <a:latin typeface="Calibri" pitchFamily="34" charset="0"/>
                <a:ea typeface="Arial" charset="0"/>
                <a:cs typeface="Calibri" pitchFamily="34" charset="0"/>
              </a:rPr>
              <a:t>on </a:t>
            </a:r>
            <a:r>
              <a:rPr lang="en-GB" sz="2800" b="1" kern="0" dirty="0">
                <a:latin typeface="Calibri" pitchFamily="34" charset="0"/>
                <a:ea typeface="Arial" charset="0"/>
                <a:cs typeface="Calibri" pitchFamily="34" charset="0"/>
              </a:rPr>
              <a:t>International Telecommunications 2012 </a:t>
            </a:r>
            <a:br>
              <a:rPr lang="en-GB" sz="2800" b="1" kern="0" dirty="0">
                <a:latin typeface="Calibri" pitchFamily="34" charset="0"/>
                <a:ea typeface="Arial" charset="0"/>
                <a:cs typeface="Calibri" pitchFamily="34" charset="0"/>
              </a:rPr>
            </a:br>
            <a:r>
              <a:rPr lang="en-GB" sz="2800" b="1" kern="0" dirty="0">
                <a:latin typeface="Calibri" pitchFamily="34" charset="0"/>
                <a:ea typeface="Arial" charset="0"/>
                <a:cs typeface="Calibri" pitchFamily="34" charset="0"/>
              </a:rPr>
              <a:t>(</a:t>
            </a:r>
            <a:r>
              <a:rPr lang="en-GB" sz="2800" b="1" kern="0" dirty="0" smtClean="0">
                <a:latin typeface="Calibri" pitchFamily="34" charset="0"/>
                <a:ea typeface="Arial" charset="0"/>
                <a:cs typeface="Calibri" pitchFamily="34" charset="0"/>
              </a:rPr>
              <a:t>WCIT-12</a:t>
            </a:r>
            <a:r>
              <a:rPr lang="en-GB" sz="2800" b="1" kern="0" dirty="0">
                <a:latin typeface="Calibri" pitchFamily="34" charset="0"/>
                <a:ea typeface="Arial" charset="0"/>
                <a:cs typeface="Calibri" pitchFamily="34" charset="0"/>
              </a:rPr>
              <a:t>)</a:t>
            </a:r>
            <a:endParaRPr lang="en-US" sz="2800" b="1" kern="0" dirty="0">
              <a:latin typeface="Calibri" pitchFamily="34" charset="0"/>
              <a:ea typeface="Arial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92995"/>
            <a:ext cx="7772400" cy="2880221"/>
          </a:xfrm>
        </p:spPr>
        <p:txBody>
          <a:bodyPr/>
          <a:lstStyle/>
          <a:p>
            <a:r>
              <a:rPr lang="en-US" sz="2800" dirty="0"/>
              <a:t>Background </a:t>
            </a:r>
          </a:p>
          <a:p>
            <a:r>
              <a:rPr lang="en-US" sz="2800" dirty="0"/>
              <a:t>Why the ITRs are </a:t>
            </a:r>
            <a:r>
              <a:rPr lang="en-US" sz="2800" dirty="0" smtClean="0"/>
              <a:t>important</a:t>
            </a:r>
          </a:p>
          <a:p>
            <a:r>
              <a:rPr lang="en-US" sz="2800" dirty="0"/>
              <a:t>The need to revise ITRs</a:t>
            </a:r>
          </a:p>
          <a:p>
            <a:r>
              <a:rPr lang="en-GB" sz="2800" b="1" dirty="0" smtClean="0">
                <a:solidFill>
                  <a:srgbClr val="FF0000"/>
                </a:solidFill>
              </a:rPr>
              <a:t>Preparatory </a:t>
            </a:r>
            <a:r>
              <a:rPr lang="en-GB" sz="2800" b="1" dirty="0">
                <a:solidFill>
                  <a:srgbClr val="FF0000"/>
                </a:solidFill>
              </a:rPr>
              <a:t>process</a:t>
            </a:r>
          </a:p>
          <a:p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Expectations for WCIT-12</a:t>
            </a:r>
          </a:p>
          <a:p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Useful information and links </a:t>
            </a:r>
            <a:endParaRPr lang="en-US" sz="28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77686" y="6381750"/>
            <a:ext cx="250389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10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69269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ITRs: Setting the stage for </a:t>
            </a:r>
            <a:br>
              <a:rPr lang="en-US" b="1" dirty="0">
                <a:latin typeface="Calibri" pitchFamily="34" charset="0"/>
                <a:cs typeface="Calibri" pitchFamily="34" charset="0"/>
              </a:rPr>
            </a:br>
            <a:r>
              <a:rPr lang="en-US" b="1" dirty="0">
                <a:latin typeface="Calibri" pitchFamily="34" charset="0"/>
                <a:cs typeface="Calibri" pitchFamily="34" charset="0"/>
              </a:rPr>
              <a:t>a connected world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4" y="1628899"/>
            <a:ext cx="9144000" cy="533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kern="0" dirty="0" smtClean="0">
                <a:solidFill>
                  <a:schemeClr val="bg1"/>
                </a:solidFill>
                <a:latin typeface="Calibri" pitchFamily="34" charset="0"/>
                <a:ea typeface="Arial" charset="0"/>
                <a:cs typeface="Calibri" pitchFamily="34" charset="0"/>
              </a:rPr>
              <a:t>[Content]</a:t>
            </a:r>
            <a:endParaRPr lang="en-US" sz="2400" kern="0" dirty="0">
              <a:solidFill>
                <a:schemeClr val="bg1"/>
              </a:solidFill>
              <a:latin typeface="Calibri" pitchFamily="34" charset="0"/>
              <a:ea typeface="Arial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1597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457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algn="ctr">
              <a:spcBef>
                <a:spcPct val="65000"/>
              </a:spcBef>
              <a:buClrTx/>
              <a:buFontTx/>
              <a:buNone/>
              <a:defRPr/>
            </a:pPr>
            <a:r>
              <a:rPr lang="en-US" sz="2800" b="1" kern="0" dirty="0">
                <a:solidFill>
                  <a:srgbClr val="0070C0"/>
                </a:solidFill>
                <a:latin typeface="Calibri" pitchFamily="34" charset="0"/>
                <a:ea typeface="Arial" charset="0"/>
                <a:cs typeface="Calibri" pitchFamily="34" charset="0"/>
              </a:rPr>
              <a:t>The revision of ITRs has been under discussion since 1998</a:t>
            </a:r>
          </a:p>
        </p:txBody>
      </p:sp>
      <p:sp>
        <p:nvSpPr>
          <p:cNvPr id="4198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9747B54-81D1-466C-ADA0-7E3F8612321B}" type="slidenum">
              <a:rPr lang="en-US" smtClean="0">
                <a:solidFill>
                  <a:srgbClr val="000000"/>
                </a:solidFill>
                <a:cs typeface="Calibri" pitchFamily="34" charset="0"/>
              </a:rPr>
              <a:pPr/>
              <a:t>11</a:t>
            </a:fld>
            <a:endParaRPr lang="en-US" smtClean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41987" name="Right Arrow 10"/>
          <p:cNvSpPr>
            <a:spLocks noChangeArrowheads="1"/>
          </p:cNvSpPr>
          <p:nvPr/>
        </p:nvSpPr>
        <p:spPr bwMode="auto">
          <a:xfrm>
            <a:off x="381000" y="1497360"/>
            <a:ext cx="7467600" cy="381000"/>
          </a:xfrm>
          <a:prstGeom prst="rightArrow">
            <a:avLst>
              <a:gd name="adj1" fmla="val 50000"/>
              <a:gd name="adj2" fmla="val 4999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2079898"/>
            <a:ext cx="914400" cy="369887"/>
          </a:xfrm>
          <a:prstGeom prst="rect">
            <a:avLst/>
          </a:prstGeom>
          <a:solidFill>
            <a:srgbClr val="1B5BA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buClrTx/>
              <a:buFontTx/>
              <a:buNone/>
              <a:defRPr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PP98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09800" y="2079898"/>
            <a:ext cx="914400" cy="369887"/>
          </a:xfrm>
          <a:prstGeom prst="rect">
            <a:avLst/>
          </a:prstGeom>
          <a:solidFill>
            <a:srgbClr val="1B5BA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buClrTx/>
              <a:buFontTx/>
              <a:buNone/>
              <a:defRPr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PP02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67175" y="2078310"/>
            <a:ext cx="1038225" cy="369888"/>
          </a:xfrm>
          <a:prstGeom prst="rect">
            <a:avLst/>
          </a:prstGeom>
          <a:solidFill>
            <a:srgbClr val="1B5BA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buClrTx/>
              <a:buFontTx/>
              <a:buNone/>
              <a:defRPr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PP06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29400" y="2060848"/>
            <a:ext cx="762000" cy="369887"/>
          </a:xfrm>
          <a:prstGeom prst="rect">
            <a:avLst/>
          </a:prstGeom>
          <a:solidFill>
            <a:srgbClr val="1B5BA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buClrTx/>
              <a:buFontTx/>
              <a:buNone/>
              <a:defRPr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PP10</a:t>
            </a:r>
          </a:p>
        </p:txBody>
      </p:sp>
      <p:sp>
        <p:nvSpPr>
          <p:cNvPr id="41992" name="TextBox 15"/>
          <p:cNvSpPr txBox="1">
            <a:spLocks noChangeArrowheads="1"/>
          </p:cNvSpPr>
          <p:nvPr/>
        </p:nvSpPr>
        <p:spPr bwMode="auto">
          <a:xfrm>
            <a:off x="228600" y="2416448"/>
            <a:ext cx="990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i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Res 79</a:t>
            </a:r>
          </a:p>
        </p:txBody>
      </p:sp>
      <p:sp>
        <p:nvSpPr>
          <p:cNvPr id="41993" name="TextBox 16"/>
          <p:cNvSpPr txBox="1">
            <a:spLocks noChangeArrowheads="1"/>
          </p:cNvSpPr>
          <p:nvPr/>
        </p:nvSpPr>
        <p:spPr bwMode="auto">
          <a:xfrm>
            <a:off x="2057400" y="2416448"/>
            <a:ext cx="1066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i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Res 121</a:t>
            </a:r>
          </a:p>
        </p:txBody>
      </p:sp>
      <p:sp>
        <p:nvSpPr>
          <p:cNvPr id="41994" name="TextBox 17"/>
          <p:cNvSpPr txBox="1">
            <a:spLocks noChangeArrowheads="1"/>
          </p:cNvSpPr>
          <p:nvPr/>
        </p:nvSpPr>
        <p:spPr bwMode="auto">
          <a:xfrm>
            <a:off x="3962400" y="2404616"/>
            <a:ext cx="1066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Res 146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01000" y="1887538"/>
            <a:ext cx="914400" cy="30797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buClrTx/>
              <a:buFontTx/>
              <a:buNone/>
              <a:defRPr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WCIT12</a:t>
            </a:r>
          </a:p>
        </p:txBody>
      </p:sp>
      <p:sp>
        <p:nvSpPr>
          <p:cNvPr id="41996" name="Right Brace 19"/>
          <p:cNvSpPr>
            <a:spLocks/>
          </p:cNvSpPr>
          <p:nvPr/>
        </p:nvSpPr>
        <p:spPr bwMode="auto">
          <a:xfrm rot="5400000">
            <a:off x="1381125" y="2425973"/>
            <a:ext cx="304800" cy="838200"/>
          </a:xfrm>
          <a:prstGeom prst="rightBrace">
            <a:avLst>
              <a:gd name="adj1" fmla="val 8339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997" name="Right Brace 22"/>
          <p:cNvSpPr>
            <a:spLocks/>
          </p:cNvSpPr>
          <p:nvPr/>
        </p:nvSpPr>
        <p:spPr bwMode="auto">
          <a:xfrm rot="5400000">
            <a:off x="3390900" y="2411685"/>
            <a:ext cx="304800" cy="838200"/>
          </a:xfrm>
          <a:prstGeom prst="rightBrace">
            <a:avLst>
              <a:gd name="adj1" fmla="val 8339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998" name="Right Brace 23"/>
          <p:cNvSpPr>
            <a:spLocks/>
          </p:cNvSpPr>
          <p:nvPr/>
        </p:nvSpPr>
        <p:spPr bwMode="auto">
          <a:xfrm rot="5400000">
            <a:off x="5448300" y="2487885"/>
            <a:ext cx="304800" cy="685800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999" name="TextBox 24"/>
          <p:cNvSpPr txBox="1">
            <a:spLocks noChangeArrowheads="1"/>
          </p:cNvSpPr>
          <p:nvPr/>
        </p:nvSpPr>
        <p:spPr bwMode="auto">
          <a:xfrm>
            <a:off x="838200" y="2983185"/>
            <a:ext cx="1447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i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Expert Group</a:t>
            </a:r>
          </a:p>
        </p:txBody>
      </p:sp>
      <p:sp>
        <p:nvSpPr>
          <p:cNvPr id="42000" name="TextBox 25"/>
          <p:cNvSpPr txBox="1">
            <a:spLocks noChangeArrowheads="1"/>
          </p:cNvSpPr>
          <p:nvPr/>
        </p:nvSpPr>
        <p:spPr bwMode="auto">
          <a:xfrm>
            <a:off x="2819400" y="2983185"/>
            <a:ext cx="1447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i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CWG-ITRs</a:t>
            </a:r>
          </a:p>
        </p:txBody>
      </p:sp>
      <p:sp>
        <p:nvSpPr>
          <p:cNvPr id="42001" name="TextBox 26"/>
          <p:cNvSpPr txBox="1">
            <a:spLocks noChangeArrowheads="1"/>
          </p:cNvSpPr>
          <p:nvPr/>
        </p:nvSpPr>
        <p:spPr bwMode="auto">
          <a:xfrm>
            <a:off x="4876800" y="2983185"/>
            <a:ext cx="1447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i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Expert Group</a:t>
            </a:r>
          </a:p>
        </p:txBody>
      </p:sp>
      <p:sp>
        <p:nvSpPr>
          <p:cNvPr id="42002" name="Right Brace 27"/>
          <p:cNvSpPr>
            <a:spLocks/>
          </p:cNvSpPr>
          <p:nvPr/>
        </p:nvSpPr>
        <p:spPr bwMode="auto">
          <a:xfrm rot="5400000">
            <a:off x="7179468" y="1595661"/>
            <a:ext cx="347663" cy="2209800"/>
          </a:xfrm>
          <a:prstGeom prst="rightBrace">
            <a:avLst>
              <a:gd name="adj1" fmla="val 8328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003" name="TextBox 28"/>
          <p:cNvSpPr txBox="1">
            <a:spLocks noChangeArrowheads="1"/>
          </p:cNvSpPr>
          <p:nvPr/>
        </p:nvSpPr>
        <p:spPr bwMode="auto">
          <a:xfrm>
            <a:off x="6629400" y="2836664"/>
            <a:ext cx="1600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CWG-WCIT-12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57800" y="2068785"/>
            <a:ext cx="838200" cy="27622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buClrTx/>
              <a:buFontTx/>
              <a:buNone/>
              <a:defRPr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WTPF-09</a:t>
            </a:r>
          </a:p>
        </p:txBody>
      </p:sp>
      <p:sp>
        <p:nvSpPr>
          <p:cNvPr id="42005" name="TextBox 31"/>
          <p:cNvSpPr txBox="1">
            <a:spLocks noChangeArrowheads="1"/>
          </p:cNvSpPr>
          <p:nvPr/>
        </p:nvSpPr>
        <p:spPr bwMode="auto">
          <a:xfrm>
            <a:off x="5029200" y="2340248"/>
            <a:ext cx="1066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i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Op.6</a:t>
            </a:r>
          </a:p>
        </p:txBody>
      </p:sp>
      <p:sp>
        <p:nvSpPr>
          <p:cNvPr id="42006" name="TextBox 32"/>
          <p:cNvSpPr txBox="1">
            <a:spLocks noChangeArrowheads="1"/>
          </p:cNvSpPr>
          <p:nvPr/>
        </p:nvSpPr>
        <p:spPr bwMode="auto">
          <a:xfrm>
            <a:off x="762000" y="1268760"/>
            <a:ext cx="160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1200" i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C99, C00, C01</a:t>
            </a:r>
          </a:p>
        </p:txBody>
      </p:sp>
      <p:sp>
        <p:nvSpPr>
          <p:cNvPr id="42007" name="TextBox 33"/>
          <p:cNvSpPr txBox="1">
            <a:spLocks noChangeArrowheads="1"/>
          </p:cNvSpPr>
          <p:nvPr/>
        </p:nvSpPr>
        <p:spPr bwMode="auto">
          <a:xfrm>
            <a:off x="2819400" y="1268760"/>
            <a:ext cx="160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1200" i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C03, C04, C05</a:t>
            </a:r>
          </a:p>
        </p:txBody>
      </p:sp>
      <p:sp>
        <p:nvSpPr>
          <p:cNvPr id="42008" name="TextBox 34"/>
          <p:cNvSpPr txBox="1">
            <a:spLocks noChangeArrowheads="1"/>
          </p:cNvSpPr>
          <p:nvPr/>
        </p:nvSpPr>
        <p:spPr bwMode="auto">
          <a:xfrm>
            <a:off x="4648200" y="1297335"/>
            <a:ext cx="2133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12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C07, C08, C09</a:t>
            </a:r>
            <a:r>
              <a:rPr lang="en-US" sz="12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C10</a:t>
            </a:r>
            <a:endParaRPr lang="en-US" sz="12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009" name="Rectangle 3"/>
          <p:cNvSpPr txBox="1">
            <a:spLocks noChangeArrowheads="1"/>
          </p:cNvSpPr>
          <p:nvPr/>
        </p:nvSpPr>
        <p:spPr bwMode="auto">
          <a:xfrm>
            <a:off x="403225" y="3573016"/>
            <a:ext cx="84359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03225" indent="-403225">
              <a:spcBef>
                <a:spcPts val="600"/>
              </a:spcBef>
              <a:buClrTx/>
              <a:buFont typeface="Wingdings" pitchFamily="2" charset="2"/>
              <a:buChar char="v"/>
              <a:tabLst>
                <a:tab pos="403225" algn="l"/>
              </a:tabLst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C09 adopted </a:t>
            </a:r>
            <a:r>
              <a:rPr lang="en-US" sz="2000" u="sng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Resolution 1312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creating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Council Working Group to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Prepare for the WCIT 12 (CWG-WCIT12)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initiating </a:t>
            </a:r>
            <a:r>
              <a:rPr lang="en-US" altLang="zh-CN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altLang="zh-CN" sz="20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preparatory process towards </a:t>
            </a:r>
            <a:r>
              <a:rPr lang="en-US" altLang="zh-CN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WCIT-12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Its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task was to draw up a consolidated report on all ITR issues, 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to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be used to support the work of WCIT-12.</a:t>
            </a:r>
          </a:p>
          <a:p>
            <a:pPr marL="403225" indent="-403225">
              <a:spcBef>
                <a:spcPts val="600"/>
              </a:spcBef>
              <a:buClrTx/>
              <a:buFont typeface="Wingdings" pitchFamily="2" charset="2"/>
              <a:buChar char="v"/>
              <a:tabLst>
                <a:tab pos="403225" algn="l"/>
              </a:tabLs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Following a report of the CWG-WCIT12, C10 adopted </a:t>
            </a:r>
            <a:r>
              <a:rPr lang="en-US" sz="2000" u="sng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Resolution 1317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to fix the dates and agenda for the WCIT. </a:t>
            </a:r>
          </a:p>
          <a:p>
            <a:pPr marL="403225" indent="-403225">
              <a:spcBef>
                <a:spcPts val="600"/>
              </a:spcBef>
              <a:buClrTx/>
              <a:buFont typeface="Wingdings" pitchFamily="2" charset="2"/>
              <a:buChar char="v"/>
              <a:tabLst>
                <a:tab pos="403225" algn="l"/>
              </a:tabLs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The working group also reported to the PP10, which adopted </a:t>
            </a:r>
            <a:r>
              <a:rPr lang="en-US" sz="2000" u="sng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Resolution 171 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(Guadalajara ) to guide the future work of the group. </a:t>
            </a:r>
          </a:p>
        </p:txBody>
      </p:sp>
      <p:sp>
        <p:nvSpPr>
          <p:cNvPr id="42010" name="TextBox 36"/>
          <p:cNvSpPr txBox="1">
            <a:spLocks noChangeArrowheads="1"/>
          </p:cNvSpPr>
          <p:nvPr/>
        </p:nvSpPr>
        <p:spPr bwMode="auto">
          <a:xfrm>
            <a:off x="6705600" y="1297335"/>
            <a:ext cx="160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sz="1200" i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C11</a:t>
            </a:r>
          </a:p>
        </p:txBody>
      </p:sp>
      <p:sp>
        <p:nvSpPr>
          <p:cNvPr id="42011" name="TextBox 37"/>
          <p:cNvSpPr txBox="1">
            <a:spLocks noChangeArrowheads="1"/>
          </p:cNvSpPr>
          <p:nvPr/>
        </p:nvSpPr>
        <p:spPr bwMode="auto">
          <a:xfrm>
            <a:off x="6324600" y="2996952"/>
            <a:ext cx="251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Res 1312</a:t>
            </a:r>
            <a:r>
              <a:rPr lang="en-US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Res 1317 </a:t>
            </a:r>
          </a:p>
          <a:p>
            <a:pPr algn="ctr" eaLnBrk="1" hangingPunct="1">
              <a:buClrTx/>
              <a:buFontTx/>
              <a:buNone/>
            </a:pPr>
            <a:r>
              <a:rPr lang="en-US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PP Res </a:t>
            </a:r>
            <a:r>
              <a:rPr lang="en-US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171</a:t>
            </a:r>
          </a:p>
        </p:txBody>
      </p:sp>
      <p:sp>
        <p:nvSpPr>
          <p:cNvPr id="42013" name="TextBox 37"/>
          <p:cNvSpPr txBox="1">
            <a:spLocks noChangeArrowheads="1"/>
          </p:cNvSpPr>
          <p:nvPr/>
        </p:nvSpPr>
        <p:spPr bwMode="auto">
          <a:xfrm>
            <a:off x="6553200" y="2382713"/>
            <a:ext cx="990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US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Res 171</a:t>
            </a:r>
          </a:p>
        </p:txBody>
      </p:sp>
      <p:sp>
        <p:nvSpPr>
          <p:cNvPr id="42014" name="Rectangle 32"/>
          <p:cNvSpPr>
            <a:spLocks noChangeArrowheads="1"/>
          </p:cNvSpPr>
          <p:nvPr/>
        </p:nvSpPr>
        <p:spPr bwMode="auto">
          <a:xfrm>
            <a:off x="5638800" y="1748432"/>
            <a:ext cx="15810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Res </a:t>
            </a:r>
            <a:r>
              <a:rPr lang="en-US" sz="140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1312, Res 1317</a:t>
            </a:r>
            <a:endParaRPr lang="en-US" sz="1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23220"/>
          </a:xfrm>
        </p:spPr>
        <p:txBody>
          <a:bodyPr/>
          <a:lstStyle/>
          <a:p>
            <a:r>
              <a:rPr lang="en-US" dirty="0" smtClean="0">
                <a:ea typeface="Arial" charset="0"/>
              </a:rPr>
              <a:t>Preparatory process – 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18361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65312"/>
            <a:ext cx="8060432" cy="4536504"/>
          </a:xfrm>
        </p:spPr>
        <p:txBody>
          <a:bodyPr/>
          <a:lstStyle/>
          <a:p>
            <a:r>
              <a:rPr lang="en-US" sz="2400" dirty="0" smtClean="0"/>
              <a:t>CWG-WCIT12 held three meetings in 2010 and one in April 2011. </a:t>
            </a:r>
          </a:p>
          <a:p>
            <a:r>
              <a:rPr lang="en-US" sz="2400" dirty="0" smtClean="0"/>
              <a:t>Last meeting established and published:</a:t>
            </a:r>
          </a:p>
          <a:p>
            <a:pPr lvl="1"/>
            <a:r>
              <a:rPr lang="en-US" sz="2400" dirty="0" smtClean="0"/>
              <a:t>The latest version of the compilation of all proposals;</a:t>
            </a:r>
          </a:p>
          <a:p>
            <a:pPr lvl="1"/>
            <a:r>
              <a:rPr lang="en-US" sz="2400" dirty="0" smtClean="0"/>
              <a:t>The structure of the WCIT-12; </a:t>
            </a:r>
          </a:p>
          <a:p>
            <a:pPr lvl="1"/>
            <a:r>
              <a:rPr lang="en-US" sz="2400" dirty="0" smtClean="0"/>
              <a:t>Dates of future meetings and work-plans.</a:t>
            </a:r>
          </a:p>
          <a:p>
            <a:endParaRPr lang="en-US" sz="2400" dirty="0" smtClean="0"/>
          </a:p>
          <a:p>
            <a:r>
              <a:rPr lang="en-US" sz="2400" dirty="0" smtClean="0"/>
              <a:t>Key issues brought up:</a:t>
            </a:r>
            <a:endParaRPr lang="en-US" sz="2400" dirty="0"/>
          </a:p>
          <a:p>
            <a:pPr lvl="1"/>
            <a:r>
              <a:rPr lang="en-US" altLang="ko-KR" sz="2400" dirty="0"/>
              <a:t>What core principles should guide discussions?</a:t>
            </a:r>
          </a:p>
          <a:p>
            <a:pPr lvl="1"/>
            <a:r>
              <a:rPr lang="en-US" altLang="ko-KR" sz="2400" dirty="0"/>
              <a:t>Do some provisions belong elsewhere? (</a:t>
            </a:r>
            <a:r>
              <a:rPr lang="en-US" altLang="ko-KR" sz="2400" i="1" dirty="0"/>
              <a:t>e.g. ITU Constitution/Convention, ITU-T </a:t>
            </a:r>
            <a:r>
              <a:rPr lang="en-US" altLang="ko-KR" sz="2400" i="1" dirty="0" smtClean="0"/>
              <a:t>Recommendations</a:t>
            </a:r>
            <a:r>
              <a:rPr lang="en-US" altLang="ko-KR" sz="2400" dirty="0" smtClean="0"/>
              <a:t>)</a:t>
            </a:r>
            <a:endParaRPr lang="en-US" altLang="ko-KR" sz="2400" dirty="0"/>
          </a:p>
          <a:p>
            <a:pPr lvl="1"/>
            <a:r>
              <a:rPr lang="en-US" altLang="ko-KR" sz="2400" dirty="0"/>
              <a:t>What provisions should be added to cover new issues</a:t>
            </a:r>
            <a:r>
              <a:rPr lang="en-US" altLang="ko-KR" sz="2400" dirty="0" smtClean="0"/>
              <a:t>?</a:t>
            </a:r>
            <a:endParaRPr lang="en-US" altLang="ko-K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11963" y="6354366"/>
            <a:ext cx="316112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12</a:t>
            </a:fld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523220"/>
          </a:xfrm>
        </p:spPr>
        <p:txBody>
          <a:bodyPr/>
          <a:lstStyle/>
          <a:p>
            <a:r>
              <a:rPr lang="en-US" dirty="0" smtClean="0">
                <a:ea typeface="Arial" charset="0"/>
              </a:rPr>
              <a:t>Preparatory process – Current progress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 made during the preparatory process</a:t>
            </a:r>
            <a:endParaRPr lang="en-US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72387" y="6414904"/>
            <a:ext cx="339725" cy="244475"/>
          </a:xfrm>
        </p:spPr>
        <p:txBody>
          <a:bodyPr/>
          <a:lstStyle/>
          <a:p>
            <a:fld id="{6281270E-4B10-427D-B9AE-17A968E7B69B}" type="slidenum">
              <a:rPr lang="en-US" altLang="ko-KR" smtClean="0"/>
              <a:pPr/>
              <a:t>13</a:t>
            </a:fld>
            <a:endParaRPr lang="en-US" altLang="ko-KR" dirty="0"/>
          </a:p>
        </p:txBody>
      </p:sp>
      <p:sp>
        <p:nvSpPr>
          <p:cNvPr id="20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548680"/>
            <a:ext cx="8493621" cy="436661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1800" dirty="0" smtClean="0"/>
              <a:t>Proposals made could be grouped as follows:</a:t>
            </a:r>
            <a:endParaRPr lang="en-US" sz="1800" dirty="0" smtClean="0">
              <a:ea typeface="Gulim" pitchFamily="34" charset="-127"/>
            </a:endParaRP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762000" y="4572000"/>
            <a:ext cx="1676400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</a:rPr>
              <a:t>Convergence</a:t>
            </a:r>
            <a:endParaRPr lang="en-US" sz="16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0" y="1204870"/>
            <a:ext cx="3011788" cy="117724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</a:rPr>
              <a:t>Human right to access to communication</a:t>
            </a:r>
          </a:p>
          <a:p>
            <a:pPr algn="r"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100" i="1" dirty="0" smtClean="0">
                <a:solidFill>
                  <a:srgbClr val="000000"/>
                </a:solidFill>
                <a:latin typeface="Calibri" pitchFamily="34" charset="0"/>
              </a:rPr>
              <a:t>(including nation’s right to access intl. communication infrastructure and fair/equitable access/usage of network/services)</a:t>
            </a:r>
            <a:endParaRPr lang="en-US" sz="11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4648200" y="2514600"/>
            <a:ext cx="3960440" cy="67710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</a:rPr>
              <a:t>Charging and accounting- including Taxation </a:t>
            </a:r>
            <a:br>
              <a:rPr lang="en-US" sz="1600" b="1" dirty="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100" i="1" dirty="0">
                <a:solidFill>
                  <a:srgbClr val="000000"/>
                </a:solidFill>
                <a:latin typeface="Calibri" pitchFamily="34" charset="0"/>
              </a:rPr>
              <a:t>(Market-based costing, Liberalization of international gateways, Transparency obligations on ROAs</a:t>
            </a:r>
            <a:r>
              <a:rPr lang="en-US" sz="1100" i="1" dirty="0" smtClean="0">
                <a:solidFill>
                  <a:srgbClr val="000000"/>
                </a:solidFill>
                <a:latin typeface="Calibri" pitchFamily="34" charset="0"/>
              </a:rPr>
              <a:t>)</a:t>
            </a:r>
            <a:endParaRPr lang="en-US" sz="11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5181600" y="3581400"/>
            <a:ext cx="2057400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</a:rPr>
              <a:t>Quality of Service</a:t>
            </a:r>
            <a:endParaRPr lang="en-US" sz="16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5181600" y="1259188"/>
            <a:ext cx="3672408" cy="113877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</a:rPr>
              <a:t>Security in the use of ICT </a:t>
            </a:r>
            <a:r>
              <a:rPr lang="en-US" sz="1100" i="1" dirty="0" smtClean="0">
                <a:solidFill>
                  <a:srgbClr val="000000"/>
                </a:solidFill>
                <a:latin typeface="Calibri" pitchFamily="34" charset="0"/>
              </a:rPr>
              <a:t>(including privacy and unsolicited electronic communication),  </a:t>
            </a:r>
            <a:r>
              <a:rPr lang="en-US" sz="1400" i="1" dirty="0" smtClean="0">
                <a:solidFill>
                  <a:srgbClr val="000000"/>
                </a:solidFill>
                <a:latin typeface="Calibri" pitchFamily="34" charset="0"/>
              </a:rPr>
              <a:t>&amp;</a:t>
            </a:r>
          </a:p>
          <a:p>
            <a:pPr eaLnBrk="1" hangingPunct="1">
              <a:buClrTx/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</a:rPr>
              <a:t>Protection 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</a:rPr>
              <a:t>of critical national resources</a:t>
            </a:r>
          </a:p>
          <a:p>
            <a:pPr eaLnBrk="1" hangingPunct="1">
              <a:buClrTx/>
              <a:buFontTx/>
              <a:buNone/>
            </a:pPr>
            <a:r>
              <a:rPr lang="en-US" sz="1100" i="1" dirty="0">
                <a:solidFill>
                  <a:srgbClr val="000000"/>
                </a:solidFill>
                <a:latin typeface="Calibri" pitchFamily="34" charset="0"/>
              </a:rPr>
              <a:t>of national significance and interest, or </a:t>
            </a:r>
            <a:r>
              <a:rPr lang="en-US" sz="1100" i="1" dirty="0" smtClean="0">
                <a:solidFill>
                  <a:srgbClr val="000000"/>
                </a:solidFill>
                <a:latin typeface="Calibri" pitchFamily="34" charset="0"/>
              </a:rPr>
              <a:t>of national public interest</a:t>
            </a:r>
            <a:endParaRPr lang="en-US" sz="11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304800" y="3505200"/>
            <a:ext cx="2680910" cy="584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</a:rPr>
              <a:t>Conformance and interoperability</a:t>
            </a:r>
            <a:endParaRPr lang="en-US" sz="16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685800" y="2590800"/>
            <a:ext cx="1790700" cy="584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1" hangingPunct="1">
              <a:buClrTx/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</a:rPr>
              <a:t>International </a:t>
            </a:r>
          </a:p>
          <a:p>
            <a:pPr algn="r" eaLnBrk="1" hangingPunct="1">
              <a:buClrTx/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</a:rPr>
              <a:t>frameworks</a:t>
            </a:r>
            <a:endParaRPr lang="en-US" sz="12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4648200" y="4495800"/>
            <a:ext cx="2857500" cy="67710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</a:rPr>
              <a:t>Enforcement measures</a:t>
            </a:r>
            <a:r>
              <a:rPr lang="en-US" sz="1200" i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br>
              <a:rPr lang="en-US" sz="1200" i="1" dirty="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100" i="1" dirty="0" smtClean="0">
                <a:solidFill>
                  <a:srgbClr val="000000"/>
                </a:solidFill>
                <a:latin typeface="Calibri" pitchFamily="34" charset="0"/>
              </a:rPr>
              <a:t>(including possible  binding effect of  certain ITU Recommendations)</a:t>
            </a:r>
            <a:endParaRPr lang="en-US" sz="11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29" name="Diagram 28"/>
          <p:cNvGraphicFramePr/>
          <p:nvPr>
            <p:extLst>
              <p:ext uri="{D42A27DB-BD31-4B8C-83A1-F6EECF244321}">
                <p14:modId xmlns:p14="http://schemas.microsoft.com/office/powerpoint/2010/main" xmlns="" val="1870441401"/>
              </p:ext>
            </p:extLst>
          </p:nvPr>
        </p:nvGraphicFramePr>
        <p:xfrm>
          <a:off x="2286000" y="697309"/>
          <a:ext cx="4149824" cy="6236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883249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060432" cy="4536504"/>
          </a:xfrm>
        </p:spPr>
        <p:txBody>
          <a:bodyPr/>
          <a:lstStyle/>
          <a:p>
            <a:r>
              <a:rPr lang="en-US" sz="2100" dirty="0" smtClean="0"/>
              <a:t>Work Plan agreed by CWG-WCIT12</a:t>
            </a:r>
            <a:endParaRPr lang="en-US" sz="2100" dirty="0"/>
          </a:p>
          <a:p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11963" y="6354366"/>
            <a:ext cx="316112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14</a:t>
            </a:fld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523220"/>
          </a:xfrm>
        </p:spPr>
        <p:txBody>
          <a:bodyPr/>
          <a:lstStyle/>
          <a:p>
            <a:r>
              <a:rPr lang="en-US" dirty="0" smtClean="0">
                <a:ea typeface="Arial" charset="0"/>
              </a:rPr>
              <a:t>Preparatory process –Work Plan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56964502"/>
              </p:ext>
            </p:extLst>
          </p:nvPr>
        </p:nvGraphicFramePr>
        <p:xfrm>
          <a:off x="323528" y="1851640"/>
          <a:ext cx="864096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27-30 Sep 11</a:t>
                      </a:r>
                    </a:p>
                    <a:p>
                      <a:pPr algn="ctr"/>
                      <a:endParaRPr lang="en-US" sz="1600" b="0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/>
                      <a:r>
                        <a:rPr lang="en-GB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Discussion of proposals compilation of proposals, including new proposals.</a:t>
                      </a:r>
                    </a:p>
                    <a:p>
                      <a:pPr algn="ctr"/>
                      <a:endParaRPr lang="en-GB" sz="1600" b="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Review 1</a:t>
                      </a:r>
                      <a:r>
                        <a:rPr lang="en-GB" sz="1600" b="0" baseline="30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st</a:t>
                      </a:r>
                      <a:r>
                        <a:rPr lang="en-GB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draft of report to WCIT-12</a:t>
                      </a:r>
                      <a:endParaRPr lang="en-US" sz="16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27-29 Feb 12</a:t>
                      </a:r>
                    </a:p>
                    <a:p>
                      <a:pPr algn="ctr"/>
                      <a:endParaRPr lang="en-US" sz="1600" b="0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</a:t>
                      </a:r>
                      <a:r>
                        <a:rPr lang="en-GB" sz="1600" b="0" baseline="30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st</a:t>
                      </a:r>
                      <a:r>
                        <a:rPr lang="en-GB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draft of new ITRs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Progress the report to WCIT-12</a:t>
                      </a:r>
                      <a:endParaRPr lang="en-US" sz="1600" b="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23-25 Apr 12</a:t>
                      </a:r>
                    </a:p>
                    <a:p>
                      <a:pPr algn="ctr"/>
                      <a:endParaRPr lang="en-US" sz="1600" b="0" baseline="0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/>
                      <a:r>
                        <a:rPr lang="en-GB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</a:t>
                      </a:r>
                      <a:r>
                        <a:rPr lang="en-GB" sz="1600" b="0" baseline="30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nd</a:t>
                      </a:r>
                      <a:r>
                        <a:rPr lang="en-GB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draft of new ITRs </a:t>
                      </a:r>
                    </a:p>
                    <a:p>
                      <a:pPr algn="ctr"/>
                      <a:endParaRPr lang="en-GB" sz="1600" b="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GB" sz="1600" b="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Progress the report to WCIT-12</a:t>
                      </a:r>
                      <a:endParaRPr lang="en-US" sz="16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20-22 Jun 12</a:t>
                      </a:r>
                    </a:p>
                    <a:p>
                      <a:pPr algn="ctr"/>
                      <a:endParaRPr lang="en-US" sz="1600" b="0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/>
                      <a:r>
                        <a:rPr lang="en-GB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Final draft of the future ITRs</a:t>
                      </a:r>
                    </a:p>
                    <a:p>
                      <a:pPr algn="ctr"/>
                      <a:endParaRPr lang="en-GB" sz="1600" b="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Finalize report to WCIT-12</a:t>
                      </a:r>
                      <a:endParaRPr lang="en-US" sz="16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3-14 Dec 12</a:t>
                      </a:r>
                    </a:p>
                    <a:p>
                      <a:pPr algn="ctr"/>
                      <a:endParaRPr lang="en-US" sz="1600" b="0" dirty="0" smtClean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WCIT -12</a:t>
                      </a:r>
                    </a:p>
                  </a:txBody>
                  <a:tcPr>
                    <a:solidFill>
                      <a:srgbClr val="1B5BA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63147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Preparatory process – Regional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764704"/>
            <a:ext cx="8493621" cy="504056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 smtClean="0"/>
              <a:t>It is expected regional preparation to take place back-to-back with the WTSA-12 regional preparations;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 smtClean="0"/>
              <a:t>Some regions may organize their own regional preparatory meetings and invite ITU to participate;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 smtClean="0"/>
              <a:t>For some regions, ITU would organise a preparatory meeting in collaboration with the regional organisation;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 smtClean="0"/>
              <a:t>It is suggested that the regional meetings take place in the February-May 2012 timeframe.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9E6BA-D78D-42D0-8DFF-9A06C864D6A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92995"/>
            <a:ext cx="7772400" cy="2880221"/>
          </a:xfrm>
        </p:spPr>
        <p:txBody>
          <a:bodyPr/>
          <a:lstStyle/>
          <a:p>
            <a:r>
              <a:rPr lang="en-US" sz="2800" dirty="0"/>
              <a:t>Background </a:t>
            </a:r>
          </a:p>
          <a:p>
            <a:r>
              <a:rPr lang="en-US" sz="2800" dirty="0"/>
              <a:t>Why the ITRs are </a:t>
            </a:r>
            <a:r>
              <a:rPr lang="en-US" sz="2800" dirty="0" smtClean="0"/>
              <a:t>important</a:t>
            </a:r>
          </a:p>
          <a:p>
            <a:r>
              <a:rPr lang="en-US" sz="2800" dirty="0"/>
              <a:t>The need to revise ITRs</a:t>
            </a:r>
          </a:p>
          <a:p>
            <a:r>
              <a:rPr lang="en-GB" sz="2800" dirty="0" smtClean="0"/>
              <a:t>Preparatory </a:t>
            </a:r>
            <a:r>
              <a:rPr lang="en-GB" sz="2800" dirty="0"/>
              <a:t>process</a:t>
            </a:r>
          </a:p>
          <a:p>
            <a:r>
              <a:rPr lang="en-GB" sz="2800" b="1" dirty="0">
                <a:solidFill>
                  <a:srgbClr val="FF0000"/>
                </a:solidFill>
              </a:rPr>
              <a:t>Expectations for WCIT-12</a:t>
            </a:r>
          </a:p>
          <a:p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Useful information and links </a:t>
            </a:r>
            <a:endParaRPr lang="en-US" sz="28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77686" y="6381750"/>
            <a:ext cx="250389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16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69269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ITRs: Setting the stage for </a:t>
            </a:r>
            <a:br>
              <a:rPr lang="en-US" b="1" dirty="0">
                <a:latin typeface="Calibri" pitchFamily="34" charset="0"/>
                <a:cs typeface="Calibri" pitchFamily="34" charset="0"/>
              </a:rPr>
            </a:br>
            <a:r>
              <a:rPr lang="en-US" b="1" dirty="0">
                <a:latin typeface="Calibri" pitchFamily="34" charset="0"/>
                <a:cs typeface="Calibri" pitchFamily="34" charset="0"/>
              </a:rPr>
              <a:t>a connected world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4" y="1628899"/>
            <a:ext cx="9144000" cy="533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kern="0" dirty="0" smtClean="0">
                <a:solidFill>
                  <a:schemeClr val="bg1"/>
                </a:solidFill>
                <a:latin typeface="Calibri" pitchFamily="34" charset="0"/>
                <a:ea typeface="Arial" charset="0"/>
                <a:cs typeface="Calibri" pitchFamily="34" charset="0"/>
              </a:rPr>
              <a:t>[Content]</a:t>
            </a:r>
            <a:endParaRPr lang="en-US" sz="2400" kern="0" dirty="0">
              <a:solidFill>
                <a:schemeClr val="bg1"/>
              </a:solidFill>
              <a:latin typeface="Calibri" pitchFamily="34" charset="0"/>
              <a:ea typeface="Arial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9834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980728"/>
            <a:ext cx="7772400" cy="5040560"/>
          </a:xfrm>
        </p:spPr>
        <p:txBody>
          <a:bodyPr/>
          <a:lstStyle/>
          <a:p>
            <a:pPr marL="342900" lvl="1" indent="-342900"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GB" altLang="ko-KR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WCIT-12 presents key opportunities to increase good collaboration between countries;</a:t>
            </a:r>
          </a:p>
          <a:p>
            <a:pPr marL="342900" lvl="1" indent="-342900"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GB" altLang="ko-KR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Help countries to reach new levels of economic and social development by means of efficient telecom services;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lvl="1" indent="-342900">
              <a:buClr>
                <a:srgbClr val="0E438A"/>
              </a:buClr>
              <a:buSzPct val="110000"/>
              <a:buFont typeface="Wingdings" pitchFamily="2" charset="2"/>
              <a:buChar char="§"/>
            </a:pPr>
            <a:r>
              <a:rPr lang="en-GB" altLang="ko-KR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Make ITRs relevant, and valuable to the full membership, so that they address and alleviate the many concerns that are out there.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11963" y="6381750"/>
            <a:ext cx="316112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17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23220"/>
          </a:xfrm>
        </p:spPr>
        <p:txBody>
          <a:bodyPr/>
          <a:lstStyle/>
          <a:p>
            <a:r>
              <a:rPr lang="en-US" dirty="0" smtClean="0">
                <a:ea typeface="Arial" charset="0"/>
              </a:rPr>
              <a:t>Expectations for WCIT-12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92995"/>
            <a:ext cx="7772400" cy="2880221"/>
          </a:xfrm>
        </p:spPr>
        <p:txBody>
          <a:bodyPr/>
          <a:lstStyle/>
          <a:p>
            <a:r>
              <a:rPr lang="en-US" sz="2800" dirty="0"/>
              <a:t>Background </a:t>
            </a:r>
          </a:p>
          <a:p>
            <a:r>
              <a:rPr lang="en-US" sz="2800" dirty="0"/>
              <a:t>Why the ITRs are </a:t>
            </a:r>
            <a:r>
              <a:rPr lang="en-US" sz="2800" dirty="0" smtClean="0"/>
              <a:t>important</a:t>
            </a:r>
          </a:p>
          <a:p>
            <a:r>
              <a:rPr lang="en-US" sz="2800" dirty="0"/>
              <a:t>The need to revise ITRs</a:t>
            </a:r>
          </a:p>
          <a:p>
            <a:r>
              <a:rPr lang="en-GB" sz="2800" dirty="0" smtClean="0"/>
              <a:t>Preparatory </a:t>
            </a:r>
            <a:r>
              <a:rPr lang="en-GB" sz="2800" dirty="0"/>
              <a:t>process</a:t>
            </a:r>
          </a:p>
          <a:p>
            <a:r>
              <a:rPr lang="en-GB" sz="2800" dirty="0"/>
              <a:t>Expectations for WCIT-12</a:t>
            </a:r>
          </a:p>
          <a:p>
            <a:r>
              <a:rPr lang="en-GB" sz="2800" b="1" dirty="0">
                <a:solidFill>
                  <a:srgbClr val="FF0000"/>
                </a:solidFill>
              </a:rPr>
              <a:t>Useful information and links 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77686" y="6381750"/>
            <a:ext cx="250389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18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69269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ITRs: Setting the stage for </a:t>
            </a:r>
            <a:br>
              <a:rPr lang="en-US" b="1" dirty="0">
                <a:latin typeface="Calibri" pitchFamily="34" charset="0"/>
                <a:cs typeface="Calibri" pitchFamily="34" charset="0"/>
              </a:rPr>
            </a:br>
            <a:r>
              <a:rPr lang="en-US" b="1" dirty="0">
                <a:latin typeface="Calibri" pitchFamily="34" charset="0"/>
                <a:cs typeface="Calibri" pitchFamily="34" charset="0"/>
              </a:rPr>
              <a:t>a connected world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4" y="1628899"/>
            <a:ext cx="9144000" cy="533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kern="0" dirty="0" smtClean="0">
                <a:solidFill>
                  <a:schemeClr val="bg1"/>
                </a:solidFill>
                <a:latin typeface="Calibri" pitchFamily="34" charset="0"/>
                <a:ea typeface="Arial" charset="0"/>
                <a:cs typeface="Calibri" pitchFamily="34" charset="0"/>
              </a:rPr>
              <a:t>[Content]</a:t>
            </a:r>
            <a:endParaRPr lang="en-US" sz="2400" kern="0" dirty="0">
              <a:solidFill>
                <a:schemeClr val="bg1"/>
              </a:solidFill>
              <a:latin typeface="Calibri" pitchFamily="34" charset="0"/>
              <a:ea typeface="Arial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6022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Arial" charset="0"/>
              </a:rPr>
              <a:t>Useful information and links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altLang="ko-KR" sz="28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Furthe</a:t>
            </a:r>
            <a:r>
              <a:rPr lang="en-GB" altLang="ko-KR" sz="2800" dirty="0" smtClean="0">
                <a:ea typeface="Gulim" pitchFamily="34" charset="-127"/>
              </a:rPr>
              <a:t>r information available at:</a:t>
            </a:r>
            <a:endParaRPr lang="en-GB" altLang="ko-KR" sz="2800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eaLnBrk="1" hangingPunct="1"/>
            <a:r>
              <a:rPr lang="en-GB" altLang="ko-KR" sz="28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CWG-WCIT12:</a:t>
            </a:r>
            <a:br>
              <a:rPr lang="en-GB" altLang="ko-KR" sz="28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GB" altLang="ko-KR" sz="2400" dirty="0" smtClean="0">
                <a:latin typeface="Calibri" pitchFamily="34" charset="0"/>
                <a:ea typeface="Gulim" pitchFamily="34" charset="-127"/>
                <a:cs typeface="Calibri" pitchFamily="34" charset="0"/>
                <a:hlinkClick r:id="rId3"/>
              </a:rPr>
              <a:t>http://www.itu.int/council/groups/cwg-wcit12/index.html</a:t>
            </a:r>
            <a:r>
              <a:rPr lang="en-GB" altLang="ko-KR" sz="24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</a:p>
          <a:p>
            <a:pPr marL="0" indent="0" eaLnBrk="1" hangingPunct="1">
              <a:buNone/>
            </a:pPr>
            <a:endParaRPr lang="en-GB" altLang="ko-KR" sz="2400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eaLnBrk="1" hangingPunct="1"/>
            <a:r>
              <a:rPr lang="en-GB" altLang="ko-KR" sz="28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2007 Background document:</a:t>
            </a:r>
            <a:br>
              <a:rPr lang="en-GB" altLang="ko-KR" sz="28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GB" altLang="ko-KR" sz="2400" dirty="0" smtClean="0">
                <a:latin typeface="Calibri" pitchFamily="34" charset="0"/>
                <a:ea typeface="Gulim" pitchFamily="34" charset="-127"/>
                <a:cs typeface="Calibri" pitchFamily="34" charset="0"/>
                <a:hlinkClick r:id="rId4"/>
              </a:rPr>
              <a:t>http://www.itu.int/md/T05-ITR.EG-INF-0002/en</a:t>
            </a:r>
            <a:r>
              <a:rPr lang="en-GB" altLang="ko-KR" sz="2400" dirty="0" smtClean="0"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</a:p>
          <a:p>
            <a:pPr marL="0" indent="0" eaLnBrk="1" hangingPunct="1">
              <a:buNone/>
            </a:pPr>
            <a:endParaRPr lang="en-GB" altLang="ko-KR" sz="2400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lvl="1" eaLnBrk="1" hangingPunct="1"/>
            <a:endParaRPr lang="en-US" altLang="ko-KR" sz="2400" dirty="0" smtClean="0"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2800" b="1" kern="0" smtClean="0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9pPr>
          </a:lstStyle>
          <a:p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77686" y="6381750"/>
            <a:ext cx="250389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19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92995"/>
            <a:ext cx="7772400" cy="2880221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Background </a:t>
            </a:r>
          </a:p>
          <a:p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Why the ITRs are important</a:t>
            </a:r>
          </a:p>
          <a:p>
            <a:r>
              <a:rPr lang="en-US" sz="2800" dirty="0" smtClean="0"/>
              <a:t>The need to revise ITRs</a:t>
            </a:r>
            <a:endParaRPr lang="en-US" sz="28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Preparatory process</a:t>
            </a:r>
          </a:p>
          <a:p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Expectations for WCIT-12</a:t>
            </a:r>
          </a:p>
          <a:p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Useful information and links </a:t>
            </a:r>
            <a:endParaRPr lang="en-US" sz="28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77686" y="6381750"/>
            <a:ext cx="250389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2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69269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ITRs: Setting the stage for </a:t>
            </a:r>
            <a:br>
              <a:rPr lang="en-US" b="1" dirty="0">
                <a:latin typeface="Calibri" pitchFamily="34" charset="0"/>
                <a:cs typeface="Calibri" pitchFamily="34" charset="0"/>
              </a:rPr>
            </a:br>
            <a:r>
              <a:rPr lang="en-US" b="1" dirty="0">
                <a:latin typeface="Calibri" pitchFamily="34" charset="0"/>
                <a:cs typeface="Calibri" pitchFamily="34" charset="0"/>
              </a:rPr>
              <a:t>a connected world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4" y="1628899"/>
            <a:ext cx="9144000" cy="533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kern="0" dirty="0" smtClean="0">
                <a:solidFill>
                  <a:schemeClr val="bg1"/>
                </a:solidFill>
                <a:latin typeface="Calibri" pitchFamily="34" charset="0"/>
                <a:ea typeface="Arial" charset="0"/>
                <a:cs typeface="Calibri" pitchFamily="34" charset="0"/>
              </a:rPr>
              <a:t>[Content]</a:t>
            </a:r>
            <a:endParaRPr lang="en-US" sz="2400" kern="0" dirty="0">
              <a:solidFill>
                <a:schemeClr val="bg1"/>
              </a:solidFill>
              <a:latin typeface="Calibri" pitchFamily="34" charset="0"/>
              <a:ea typeface="Arial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Thank you</a:t>
            </a:r>
            <a:endParaRPr lang="en-US" sz="3200" dirty="0" smtClean="0"/>
          </a:p>
        </p:txBody>
      </p:sp>
      <p:sp>
        <p:nvSpPr>
          <p:cNvPr id="50181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/>
              <a:t>Richard Hill </a:t>
            </a:r>
            <a:endParaRPr lang="en-US" b="1" dirty="0"/>
          </a:p>
          <a:p>
            <a:pPr>
              <a:lnSpc>
                <a:spcPct val="80000"/>
              </a:lnSpc>
            </a:pPr>
            <a:r>
              <a:rPr lang="en-US" dirty="0" smtClean="0"/>
              <a:t>Secretary, CWG-WCIT</a:t>
            </a:r>
            <a:endParaRPr lang="en-US" dirty="0"/>
          </a:p>
          <a:p>
            <a:r>
              <a:rPr lang="en-US" smtClean="0">
                <a:hlinkClick r:id="rId3"/>
              </a:rPr>
              <a:t>richard.hill@int.int</a:t>
            </a:r>
            <a:endParaRPr lang="en-GB" dirty="0" smtClean="0"/>
          </a:p>
        </p:txBody>
      </p:sp>
      <p:sp>
        <p:nvSpPr>
          <p:cNvPr id="5017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239000" y="6491288"/>
            <a:ext cx="1905000" cy="307975"/>
          </a:xfrm>
          <a:noFill/>
        </p:spPr>
        <p:txBody>
          <a:bodyPr/>
          <a:lstStyle/>
          <a:p>
            <a:fld id="{2493B0DD-29C3-4D21-B113-D90536490C48}" type="slidenum">
              <a:rPr lang="en-US" smtClean="0">
                <a:solidFill>
                  <a:srgbClr val="000000"/>
                </a:solidFill>
                <a:cs typeface="Calibri" pitchFamily="34" charset="0"/>
              </a:rPr>
              <a:pPr/>
              <a:t>20</a:t>
            </a:fld>
            <a:endParaRPr lang="en-US" smtClean="0">
              <a:solidFill>
                <a:srgbClr val="000000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0948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 txBox="1">
            <a:spLocks noChangeArrowheads="1"/>
          </p:cNvSpPr>
          <p:nvPr/>
        </p:nvSpPr>
        <p:spPr bwMode="auto">
          <a:xfrm>
            <a:off x="323528" y="710987"/>
            <a:ext cx="846646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65000"/>
              </a:spcBef>
              <a:tabLst>
                <a:tab pos="403225" algn="l"/>
              </a:tabLst>
            </a:pPr>
            <a:r>
              <a:rPr lang="en-US" sz="21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The International Telecommunication Regulations (ITRs) define the general principles for the </a:t>
            </a:r>
            <a:r>
              <a:rPr lang="en-US" altLang="zh-CN" sz="21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provision and operation of international </a:t>
            </a:r>
            <a:r>
              <a:rPr lang="en-US" altLang="zh-CN" sz="21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telecommunications</a:t>
            </a:r>
            <a:endParaRPr lang="en-US" sz="2100" dirty="0">
              <a:solidFill>
                <a:schemeClr val="tx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537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46D5D3B-54E1-495F-A7F8-19C240965D3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5391" name="Text Box 3"/>
          <p:cNvSpPr txBox="1">
            <a:spLocks noChangeArrowheads="1"/>
          </p:cNvSpPr>
          <p:nvPr/>
        </p:nvSpPr>
        <p:spPr bwMode="white">
          <a:xfrm>
            <a:off x="7134225" y="6248400"/>
            <a:ext cx="1655763" cy="307975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buClr>
                <a:schemeClr val="tx1"/>
              </a:buClr>
              <a:buFont typeface="Arial" charset="0"/>
              <a:buNone/>
            </a:pPr>
            <a:r>
              <a:rPr lang="en-US" sz="1400" i="1">
                <a:latin typeface="Calibri" pitchFamily="34" charset="0"/>
                <a:hlinkClick r:id="rId3"/>
              </a:rPr>
              <a:t>Source: ITU</a:t>
            </a:r>
            <a:endParaRPr lang="en-US" sz="1200" i="1">
              <a:latin typeface="Calibri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23528" y="1797695"/>
            <a:ext cx="8358188" cy="2855441"/>
            <a:chOff x="323528" y="1656383"/>
            <a:chExt cx="8358188" cy="2855441"/>
          </a:xfrm>
        </p:grpSpPr>
        <p:sp>
          <p:nvSpPr>
            <p:cNvPr id="10" name="Right Arrow 9"/>
            <p:cNvSpPr/>
            <p:nvPr/>
          </p:nvSpPr>
          <p:spPr bwMode="auto">
            <a:xfrm>
              <a:off x="323528" y="1656383"/>
              <a:ext cx="8358188" cy="785812"/>
            </a:xfrm>
            <a:prstGeom prst="rightArrow">
              <a:avLst/>
            </a:prstGeom>
            <a:solidFill>
              <a:srgbClr val="1B5BA2"/>
            </a:solidFill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1865</a:t>
              </a:r>
              <a:r>
                <a:rPr lang="en-US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								   </a:t>
              </a:r>
              <a:r>
                <a:rPr lang="en-US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2012</a:t>
              </a:r>
              <a:endParaRPr lang="en-US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352103" y="1844824"/>
              <a:ext cx="8229600" cy="2667000"/>
              <a:chOff x="352103" y="1842120"/>
              <a:chExt cx="8229600" cy="2667000"/>
            </a:xfrm>
          </p:grpSpPr>
          <p:sp>
            <p:nvSpPr>
              <p:cNvPr id="15363" name="Oval 16"/>
              <p:cNvSpPr>
                <a:spLocks noChangeArrowheads="1"/>
              </p:cNvSpPr>
              <p:nvPr/>
            </p:nvSpPr>
            <p:spPr bwMode="auto">
              <a:xfrm>
                <a:off x="6638603" y="1856408"/>
                <a:ext cx="838200" cy="38100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b="1">
                    <a:solidFill>
                      <a:schemeClr val="bg1"/>
                    </a:solidFill>
                    <a:latin typeface="Calibri" pitchFamily="34" charset="0"/>
                  </a:rPr>
                  <a:t>1988</a:t>
                </a:r>
              </a:p>
            </p:txBody>
          </p:sp>
          <p:sp>
            <p:nvSpPr>
              <p:cNvPr id="19" name="Rectangle 18"/>
              <p:cNvSpPr/>
              <p:nvPr/>
            </p:nvSpPr>
            <p:spPr bwMode="auto">
              <a:xfrm>
                <a:off x="7286303" y="2680320"/>
                <a:ext cx="1295400" cy="838200"/>
              </a:xfrm>
              <a:prstGeom prst="rect">
                <a:avLst/>
              </a:prstGeom>
              <a:solidFill>
                <a:srgbClr val="1B5BA2"/>
              </a:solidFill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b="1" dirty="0">
                    <a:solidFill>
                      <a:schemeClr val="bg1"/>
                    </a:solidFill>
                    <a:latin typeface="Calibri" pitchFamily="34" charset="0"/>
                  </a:rPr>
                  <a:t>ITRs </a:t>
                </a:r>
                <a:br>
                  <a:rPr lang="en-US" b="1" dirty="0">
                    <a:solidFill>
                      <a:schemeClr val="bg1"/>
                    </a:solidFill>
                    <a:latin typeface="Calibri" pitchFamily="34" charset="0"/>
                  </a:rPr>
                </a:br>
                <a:r>
                  <a:rPr lang="en-US" sz="1400" i="1" dirty="0">
                    <a:solidFill>
                      <a:schemeClr val="bg1"/>
                    </a:solidFill>
                    <a:latin typeface="Calibri" pitchFamily="34" charset="0"/>
                  </a:rPr>
                  <a:t>(came into force in 1990)</a:t>
                </a:r>
                <a:endParaRPr lang="en-US" sz="1600" i="1" dirty="0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 bwMode="auto">
              <a:xfrm>
                <a:off x="352103" y="2375520"/>
                <a:ext cx="3733800" cy="6858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1400" b="1" dirty="0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  <a:t>Regulations for international service of the Telegraph Convention  </a:t>
                </a:r>
                <a:r>
                  <a:rPr lang="en-US" sz="1400" dirty="0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  <a:t/>
                </a:r>
                <a:br>
                  <a:rPr lang="en-US" sz="1400" dirty="0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</a:br>
                <a:r>
                  <a:rPr lang="en-US" sz="1400" b="1" dirty="0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  <a:t> </a:t>
                </a:r>
                <a:r>
                  <a:rPr lang="en-US" sz="1400" dirty="0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  <a:t>(</a:t>
                </a:r>
                <a:r>
                  <a:rPr lang="en-US" sz="1200" dirty="0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  <a:t>1865- last modified on 1973)</a:t>
                </a:r>
                <a:endParaRPr lang="en-US" sz="1400" dirty="0">
                  <a:solidFill>
                    <a:schemeClr val="tx1">
                      <a:lumMod val="50000"/>
                    </a:schemeClr>
                  </a:solidFill>
                  <a:latin typeface="Calibri" pitchFamily="34" charset="0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 bwMode="auto">
              <a:xfrm>
                <a:off x="4162103" y="3137520"/>
                <a:ext cx="2819400" cy="6858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1400" b="1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  <a:t>Telephone Regulations </a:t>
                </a:r>
                <a:br>
                  <a:rPr lang="en-US" sz="1400" b="1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</a:br>
                <a:r>
                  <a:rPr lang="en-US" sz="1200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  <a:t>(1932 - last modified on 1973)</a:t>
                </a:r>
                <a:endParaRPr lang="en-US" sz="1400">
                  <a:solidFill>
                    <a:schemeClr val="tx1">
                      <a:lumMod val="50000"/>
                    </a:schemeClr>
                  </a:solidFill>
                  <a:latin typeface="Calibri" pitchFamily="34" charset="0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 bwMode="auto">
              <a:xfrm>
                <a:off x="1785616" y="3899520"/>
                <a:ext cx="6719887" cy="609600"/>
              </a:xfrm>
              <a:prstGeom prst="rect">
                <a:avLst/>
              </a:prstGeom>
              <a:solidFill>
                <a:srgbClr val="1B5BA2"/>
              </a:solidFill>
              <a:ln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b="1">
                    <a:solidFill>
                      <a:schemeClr val="bg1"/>
                    </a:solidFill>
                    <a:latin typeface="Calibri" pitchFamily="34" charset="0"/>
                  </a:rPr>
                  <a:t>Radio Regulations</a:t>
                </a:r>
                <a:br>
                  <a:rPr lang="en-US" b="1">
                    <a:solidFill>
                      <a:schemeClr val="bg1"/>
                    </a:solidFill>
                    <a:latin typeface="Calibri" pitchFamily="34" charset="0"/>
                  </a:rPr>
                </a:br>
                <a:r>
                  <a:rPr lang="en-US" sz="1600" i="1">
                    <a:solidFill>
                      <a:schemeClr val="bg1"/>
                    </a:solidFill>
                    <a:latin typeface="Calibri" pitchFamily="34" charset="0"/>
                  </a:rPr>
                  <a:t>(first version 1906 – last modified in 2007)</a:t>
                </a:r>
                <a:endParaRPr lang="en-US" i="1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  <p:sp>
            <p:nvSpPr>
              <p:cNvPr id="15368" name="Oval 27"/>
              <p:cNvSpPr>
                <a:spLocks noChangeArrowheads="1"/>
              </p:cNvSpPr>
              <p:nvPr/>
            </p:nvSpPr>
            <p:spPr bwMode="auto">
              <a:xfrm>
                <a:off x="1495103" y="1842120"/>
                <a:ext cx="838200" cy="381000"/>
              </a:xfrm>
              <a:prstGeom prst="ellipse">
                <a:avLst/>
              </a:prstGeom>
              <a:noFill/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b="1">
                    <a:solidFill>
                      <a:schemeClr val="bg1"/>
                    </a:solidFill>
                    <a:latin typeface="Calibri" pitchFamily="34" charset="0"/>
                  </a:rPr>
                  <a:t>1906</a:t>
                </a:r>
              </a:p>
            </p:txBody>
          </p:sp>
          <p:sp>
            <p:nvSpPr>
              <p:cNvPr id="15369" name="Left Brace 28"/>
              <p:cNvSpPr>
                <a:spLocks/>
              </p:cNvSpPr>
              <p:nvPr/>
            </p:nvSpPr>
            <p:spPr bwMode="auto">
              <a:xfrm rot="10800000">
                <a:off x="7057703" y="2680320"/>
                <a:ext cx="190500" cy="800100"/>
              </a:xfrm>
              <a:prstGeom prst="leftBrace">
                <a:avLst>
                  <a:gd name="adj1" fmla="val 8342"/>
                  <a:gd name="adj2" fmla="val 50000"/>
                </a:avLst>
              </a:prstGeom>
              <a:solidFill>
                <a:schemeClr val="bg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GB">
                  <a:latin typeface="Calibri" pitchFamily="34" charset="0"/>
                </a:endParaRPr>
              </a:p>
            </p:txBody>
          </p:sp>
          <p:sp>
            <p:nvSpPr>
              <p:cNvPr id="15370" name="Oval 29"/>
              <p:cNvSpPr>
                <a:spLocks noChangeArrowheads="1"/>
              </p:cNvSpPr>
              <p:nvPr/>
            </p:nvSpPr>
            <p:spPr bwMode="auto">
              <a:xfrm>
                <a:off x="5914703" y="1842120"/>
                <a:ext cx="838200" cy="381000"/>
              </a:xfrm>
              <a:prstGeom prst="ellipse">
                <a:avLst/>
              </a:prstGeom>
              <a:noFill/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b="1">
                    <a:solidFill>
                      <a:schemeClr val="bg1"/>
                    </a:solidFill>
                    <a:latin typeface="Calibri" pitchFamily="34" charset="0"/>
                  </a:rPr>
                  <a:t>1973</a:t>
                </a:r>
                <a:endParaRPr lang="en-US" sz="1200" b="1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  <p:sp>
            <p:nvSpPr>
              <p:cNvPr id="15386" name="Oval 29"/>
              <p:cNvSpPr>
                <a:spLocks noChangeArrowheads="1"/>
              </p:cNvSpPr>
              <p:nvPr/>
            </p:nvSpPr>
            <p:spPr bwMode="auto">
              <a:xfrm>
                <a:off x="5305103" y="1842120"/>
                <a:ext cx="838200" cy="381000"/>
              </a:xfrm>
              <a:prstGeom prst="ellipse">
                <a:avLst/>
              </a:prstGeom>
              <a:noFill/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b="1">
                    <a:solidFill>
                      <a:schemeClr val="bg1"/>
                    </a:solidFill>
                    <a:latin typeface="Calibri" pitchFamily="34" charset="0"/>
                  </a:rPr>
                  <a:t>1958</a:t>
                </a:r>
                <a:endParaRPr lang="en-US" sz="1200" b="1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  <p:sp>
            <p:nvSpPr>
              <p:cNvPr id="15387" name="Oval 29"/>
              <p:cNvSpPr>
                <a:spLocks noChangeArrowheads="1"/>
              </p:cNvSpPr>
              <p:nvPr/>
            </p:nvSpPr>
            <p:spPr bwMode="auto">
              <a:xfrm>
                <a:off x="4771703" y="1842120"/>
                <a:ext cx="838200" cy="381000"/>
              </a:xfrm>
              <a:prstGeom prst="ellipse">
                <a:avLst/>
              </a:prstGeom>
              <a:noFill/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b="1">
                    <a:solidFill>
                      <a:schemeClr val="bg1"/>
                    </a:solidFill>
                    <a:latin typeface="Calibri" pitchFamily="34" charset="0"/>
                  </a:rPr>
                  <a:t>1949</a:t>
                </a:r>
                <a:endParaRPr lang="en-US" sz="1200" b="1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  <p:sp>
            <p:nvSpPr>
              <p:cNvPr id="15388" name="Oval 29"/>
              <p:cNvSpPr>
                <a:spLocks noChangeArrowheads="1"/>
              </p:cNvSpPr>
              <p:nvPr/>
            </p:nvSpPr>
            <p:spPr bwMode="auto">
              <a:xfrm>
                <a:off x="4162103" y="1842120"/>
                <a:ext cx="838200" cy="381000"/>
              </a:xfrm>
              <a:prstGeom prst="ellipse">
                <a:avLst/>
              </a:prstGeom>
              <a:noFill/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b="1">
                    <a:solidFill>
                      <a:schemeClr val="bg1"/>
                    </a:solidFill>
                    <a:latin typeface="Calibri" pitchFamily="34" charset="0"/>
                  </a:rPr>
                  <a:t>1938</a:t>
                </a:r>
                <a:endParaRPr lang="en-US" sz="1200" b="1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  <p:sp>
            <p:nvSpPr>
              <p:cNvPr id="15389" name="Oval 27"/>
              <p:cNvSpPr>
                <a:spLocks noChangeArrowheads="1"/>
              </p:cNvSpPr>
              <p:nvPr/>
            </p:nvSpPr>
            <p:spPr bwMode="auto">
              <a:xfrm>
                <a:off x="733103" y="1842120"/>
                <a:ext cx="838200" cy="381000"/>
              </a:xfrm>
              <a:prstGeom prst="ellipse">
                <a:avLst/>
              </a:prstGeom>
              <a:noFill/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b="1">
                    <a:solidFill>
                      <a:schemeClr val="bg1"/>
                    </a:solidFill>
                    <a:latin typeface="Calibri" pitchFamily="34" charset="0"/>
                  </a:rPr>
                  <a:t>1879</a:t>
                </a:r>
              </a:p>
            </p:txBody>
          </p:sp>
          <p:sp>
            <p:nvSpPr>
              <p:cNvPr id="15390" name="Oval 29"/>
              <p:cNvSpPr>
                <a:spLocks noChangeArrowheads="1"/>
              </p:cNvSpPr>
              <p:nvPr/>
            </p:nvSpPr>
            <p:spPr bwMode="auto">
              <a:xfrm>
                <a:off x="3704903" y="1842120"/>
                <a:ext cx="838200" cy="381000"/>
              </a:xfrm>
              <a:prstGeom prst="ellipse">
                <a:avLst/>
              </a:prstGeom>
              <a:noFill/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 b="1">
                    <a:solidFill>
                      <a:schemeClr val="bg1"/>
                    </a:solidFill>
                    <a:latin typeface="Calibri" pitchFamily="34" charset="0"/>
                  </a:rPr>
                  <a:t>1932</a:t>
                </a:r>
                <a:endParaRPr lang="en-US" sz="1200" b="1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 bwMode="auto">
              <a:xfrm>
                <a:off x="4162103" y="2375520"/>
                <a:ext cx="2819400" cy="6858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1400" b="1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  <a:t>Telegraph Regulations </a:t>
                </a:r>
                <a:br>
                  <a:rPr lang="en-US" sz="1400" b="1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</a:br>
                <a:r>
                  <a:rPr lang="en-US" sz="1200">
                    <a:solidFill>
                      <a:schemeClr val="tx1">
                        <a:lumMod val="50000"/>
                      </a:schemeClr>
                    </a:solidFill>
                    <a:latin typeface="Calibri" pitchFamily="34" charset="0"/>
                  </a:rPr>
                  <a:t>(1932 - last modified on 1973)</a:t>
                </a:r>
                <a:endParaRPr lang="en-US" sz="1400">
                  <a:solidFill>
                    <a:schemeClr val="tx1">
                      <a:lumMod val="50000"/>
                    </a:schemeClr>
                  </a:solidFill>
                  <a:latin typeface="Calibri" pitchFamily="34" charset="0"/>
                </a:endParaRPr>
              </a:p>
            </p:txBody>
          </p:sp>
        </p:grpSp>
      </p:grpSp>
      <p:sp>
        <p:nvSpPr>
          <p:cNvPr id="23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23220"/>
          </a:xfrm>
        </p:spPr>
        <p:txBody>
          <a:bodyPr/>
          <a:lstStyle/>
          <a:p>
            <a:r>
              <a:rPr lang="en-US" smtClean="0"/>
              <a:t>Background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23527" y="4815443"/>
            <a:ext cx="8258175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65000"/>
              </a:spcBef>
              <a:tabLst>
                <a:tab pos="403225" algn="l"/>
              </a:tabLst>
            </a:pPr>
            <a:r>
              <a:rPr lang="en-US" altLang="zh-CN" sz="21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ITRs succeeded the Telegraph Regulations (1973) and Telephone Regulations (1973) in a new treaty adopted </a:t>
            </a:r>
            <a:r>
              <a:rPr lang="en-US" sz="21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at WATTC-88 (Melbourne). [</a:t>
            </a:r>
            <a:r>
              <a:rPr lang="en-US" altLang="zh-CN" sz="21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</a:rPr>
              <a:t>CS/Art. 4].</a:t>
            </a:r>
          </a:p>
        </p:txBody>
      </p:sp>
    </p:spTree>
    <p:extLst>
      <p:ext uri="{BB962C8B-B14F-4D97-AF65-F5344CB8AC3E}">
        <p14:creationId xmlns:p14="http://schemas.microsoft.com/office/powerpoint/2010/main" xmlns="" val="864914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288" y="908720"/>
            <a:ext cx="8493621" cy="5040560"/>
          </a:xfrm>
        </p:spPr>
        <p:txBody>
          <a:bodyPr/>
          <a:lstStyle/>
          <a:p>
            <a:pPr lvl="0">
              <a:spcBef>
                <a:spcPts val="900"/>
              </a:spcBef>
              <a:spcAft>
                <a:spcPts val="900"/>
              </a:spcAft>
            </a:pPr>
            <a:r>
              <a:rPr lang="en-GB" sz="2400" dirty="0" smtClean="0"/>
              <a:t>The current version of </a:t>
            </a:r>
            <a:r>
              <a:rPr lang="en-US" sz="2400" dirty="0" smtClean="0"/>
              <a:t>ITRs was </a:t>
            </a:r>
            <a:r>
              <a:rPr lang="en-GB" sz="2400" dirty="0" smtClean="0"/>
              <a:t>adopted in 1988 in Melbourne, Australia, by WATTC-88 </a:t>
            </a:r>
            <a:endParaRPr lang="en-US" sz="2400" dirty="0" smtClean="0"/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altLang="zh-CN" sz="2400" dirty="0"/>
              <a:t>ITRs came into force in </a:t>
            </a:r>
            <a:r>
              <a:rPr lang="en-US" altLang="zh-CN" sz="2400" dirty="0" smtClean="0"/>
              <a:t>1990, and are one of the four treaties of ITU.</a:t>
            </a:r>
            <a:endParaRPr lang="en-US" altLang="zh-CN" sz="2400" dirty="0"/>
          </a:p>
          <a:p>
            <a:pPr lvl="0">
              <a:spcBef>
                <a:spcPts val="900"/>
              </a:spcBef>
              <a:spcAft>
                <a:spcPts val="900"/>
              </a:spcAft>
            </a:pPr>
            <a:endParaRPr lang="en-US" sz="2400" dirty="0" smtClean="0"/>
          </a:p>
          <a:p>
            <a:pPr lvl="0">
              <a:spcBef>
                <a:spcPts val="900"/>
              </a:spcBef>
              <a:spcAft>
                <a:spcPts val="900"/>
              </a:spcAft>
            </a:pPr>
            <a:endParaRPr lang="en-US" sz="2400" dirty="0"/>
          </a:p>
          <a:p>
            <a:pPr lvl="0">
              <a:spcBef>
                <a:spcPts val="900"/>
              </a:spcBef>
              <a:spcAft>
                <a:spcPts val="900"/>
              </a:spcAft>
            </a:pPr>
            <a:r>
              <a:rPr lang="en-US" sz="2400" kern="1200" dirty="0"/>
              <a:t>Signed by 178 countries, ITRs are a truly global treaty applied around the world</a:t>
            </a:r>
            <a:endParaRPr lang="en-US" sz="2400" dirty="0"/>
          </a:p>
        </p:txBody>
      </p:sp>
      <p:sp>
        <p:nvSpPr>
          <p:cNvPr id="1126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EE5B1-F914-401A-A2C7-9009D8A54075}" type="slidenum">
              <a:rPr lang="en-US" smtClean="0"/>
              <a:pPr/>
              <a:t>4</a:t>
            </a:fld>
            <a:endParaRPr lang="en-US" smtClean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33202857"/>
              </p:ext>
            </p:extLst>
          </p:nvPr>
        </p:nvGraphicFramePr>
        <p:xfrm>
          <a:off x="899592" y="2780928"/>
          <a:ext cx="74676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/>
                <a:gridCol w="1866900"/>
                <a:gridCol w="1866900"/>
                <a:gridCol w="18669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Constitution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rgbClr val="1B5BA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Convention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rgbClr val="1B5BA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Radio</a:t>
                      </a:r>
                      <a:r>
                        <a:rPr lang="en-US" sz="1800" b="1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 Regulations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rgbClr val="1B5BA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ITRs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rgbClr val="1B5BA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69169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92995"/>
            <a:ext cx="7772400" cy="2880221"/>
          </a:xfrm>
        </p:spPr>
        <p:txBody>
          <a:bodyPr/>
          <a:lstStyle/>
          <a:p>
            <a:r>
              <a:rPr lang="en-US" sz="2800" dirty="0"/>
              <a:t>Background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Why the ITRs are important</a:t>
            </a:r>
          </a:p>
          <a:p>
            <a:r>
              <a:rPr lang="en-US" sz="2800" dirty="0"/>
              <a:t>The need to revise ITRs</a:t>
            </a:r>
          </a:p>
          <a:p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Preparatory process</a:t>
            </a:r>
          </a:p>
          <a:p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Expectations for WCIT-12</a:t>
            </a:r>
          </a:p>
          <a:p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Useful information and links </a:t>
            </a:r>
            <a:endParaRPr lang="en-US" sz="28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77686" y="6381750"/>
            <a:ext cx="250389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5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69269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ITRs: Setting the stage for </a:t>
            </a:r>
            <a:br>
              <a:rPr lang="en-US" b="1" dirty="0">
                <a:latin typeface="Calibri" pitchFamily="34" charset="0"/>
                <a:cs typeface="Calibri" pitchFamily="34" charset="0"/>
              </a:rPr>
            </a:br>
            <a:r>
              <a:rPr lang="en-US" b="1" dirty="0">
                <a:latin typeface="Calibri" pitchFamily="34" charset="0"/>
                <a:cs typeface="Calibri" pitchFamily="34" charset="0"/>
              </a:rPr>
              <a:t>a connected world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4" y="1628899"/>
            <a:ext cx="9144000" cy="533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kern="0" dirty="0" smtClean="0">
                <a:solidFill>
                  <a:schemeClr val="bg1"/>
                </a:solidFill>
                <a:latin typeface="Calibri" pitchFamily="34" charset="0"/>
                <a:ea typeface="Arial" charset="0"/>
                <a:cs typeface="Calibri" pitchFamily="34" charset="0"/>
              </a:rPr>
              <a:t>[Content]</a:t>
            </a:r>
            <a:endParaRPr lang="en-US" sz="2400" kern="0" dirty="0">
              <a:solidFill>
                <a:schemeClr val="bg1"/>
              </a:solidFill>
              <a:latin typeface="Calibri" pitchFamily="34" charset="0"/>
              <a:ea typeface="Arial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1721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08720"/>
            <a:ext cx="5184576" cy="4968552"/>
          </a:xfrm>
        </p:spPr>
        <p:txBody>
          <a:bodyPr/>
          <a:lstStyle/>
          <a:p>
            <a:pPr marL="0" lvl="0" indent="0">
              <a:buNone/>
            </a:pPr>
            <a:r>
              <a:rPr lang="en-GB" sz="21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The ITRs …</a:t>
            </a:r>
          </a:p>
          <a:p>
            <a:pPr lvl="0"/>
            <a:r>
              <a:rPr lang="en-GB" sz="21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Establish general principles relating to the provision and operation of international telecoms;</a:t>
            </a:r>
            <a:endParaRPr lang="en-US" sz="21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GB" sz="21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Facilitate global interconnection and interoperability;</a:t>
            </a:r>
            <a:endParaRPr lang="en-US" sz="21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GB" sz="21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Underpin harmonious development and efficient operation of technical facilities;</a:t>
            </a:r>
            <a:endParaRPr lang="en-US" sz="21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GB" sz="21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Promote efficiency, usefulness, and availability of international telecommunication services;</a:t>
            </a:r>
            <a:endParaRPr lang="en-US" sz="21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sz="21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Treaty-level provisions are required with respect to international telecommunication networks and services.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77686" y="6381750"/>
            <a:ext cx="250389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6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/>
              <a:t>Why the ITRs are important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 descr="http://www.celtnet.org.uk/mobile-phone/img/mobile-evolutio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53414" y="1138305"/>
            <a:ext cx="1785938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8" descr="http://magento.siteground.com/media/catalog/product/cache/12/image/5e06319eda06f020e43594a9c230972d/a/c/acer-ferrari-3200-notebook-computer-p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0245" y="2722481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http://blogs.cisco.com/gov_img/Fiber%20Optic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4594689"/>
            <a:ext cx="1928826" cy="9945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92995"/>
            <a:ext cx="7772400" cy="2880221"/>
          </a:xfrm>
        </p:spPr>
        <p:txBody>
          <a:bodyPr/>
          <a:lstStyle/>
          <a:p>
            <a:r>
              <a:rPr lang="en-US" sz="2800" dirty="0"/>
              <a:t>Background </a:t>
            </a:r>
          </a:p>
          <a:p>
            <a:r>
              <a:rPr lang="en-US" sz="2800" dirty="0"/>
              <a:t>Why the ITRs are </a:t>
            </a:r>
            <a:r>
              <a:rPr lang="en-US" sz="2800" dirty="0" smtClean="0"/>
              <a:t>important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The need to revise ITRs</a:t>
            </a:r>
          </a:p>
          <a:p>
            <a:r>
              <a:rPr lang="en-GB" sz="2800" dirty="0"/>
              <a:t>Preparatory process</a:t>
            </a:r>
          </a:p>
          <a:p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Expectations for WCIT-12</a:t>
            </a:r>
          </a:p>
          <a:p>
            <a:r>
              <a:rPr lang="en-GB" sz="28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Useful information and links </a:t>
            </a:r>
            <a:endParaRPr lang="en-US" sz="28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77686" y="6381750"/>
            <a:ext cx="250389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7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69269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ITRs: Setting the stage for </a:t>
            </a:r>
            <a:br>
              <a:rPr lang="en-US" b="1" dirty="0">
                <a:latin typeface="Calibri" pitchFamily="34" charset="0"/>
                <a:cs typeface="Calibri" pitchFamily="34" charset="0"/>
              </a:rPr>
            </a:br>
            <a:r>
              <a:rPr lang="en-US" b="1" dirty="0">
                <a:latin typeface="Calibri" pitchFamily="34" charset="0"/>
                <a:cs typeface="Calibri" pitchFamily="34" charset="0"/>
              </a:rPr>
              <a:t>a connected world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4" y="1628899"/>
            <a:ext cx="9144000" cy="533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kern="0" dirty="0" smtClean="0">
                <a:solidFill>
                  <a:schemeClr val="bg1"/>
                </a:solidFill>
                <a:latin typeface="Calibri" pitchFamily="34" charset="0"/>
                <a:ea typeface="Arial" charset="0"/>
                <a:cs typeface="Calibri" pitchFamily="34" charset="0"/>
              </a:rPr>
              <a:t>[Content]</a:t>
            </a:r>
            <a:endParaRPr lang="en-US" sz="2400" kern="0" dirty="0">
              <a:solidFill>
                <a:schemeClr val="bg1"/>
              </a:solidFill>
              <a:latin typeface="Calibri" pitchFamily="34" charset="0"/>
              <a:ea typeface="Arial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6825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872" y="836712"/>
            <a:ext cx="7772400" cy="3672408"/>
          </a:xfrm>
        </p:spPr>
        <p:txBody>
          <a:bodyPr/>
          <a:lstStyle/>
          <a:p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The current version of the ITRS has </a:t>
            </a:r>
            <a:r>
              <a:rPr lang="en-GB" sz="24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remained unchanged s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ince 1988</a:t>
            </a:r>
            <a:r>
              <a:rPr lang="en-GB" sz="24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en-US" sz="24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endParaRPr lang="en-US" sz="24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r>
              <a:rPr lang="en-US" sz="2000" dirty="0" smtClean="0"/>
              <a:t>At </a:t>
            </a:r>
            <a:r>
              <a:rPr lang="en-US" sz="2000" dirty="0"/>
              <a:t>that time:</a:t>
            </a:r>
          </a:p>
          <a:p>
            <a:pPr lvl="1"/>
            <a:r>
              <a:rPr lang="en-US" sz="2000" dirty="0" smtClean="0">
                <a:latin typeface="Calibri" pitchFamily="34" charset="0"/>
                <a:cs typeface="Calibri" pitchFamily="34" charset="0"/>
              </a:rPr>
              <a:t>there were very few countries with a liberalized market;</a:t>
            </a:r>
          </a:p>
          <a:p>
            <a:pPr lvl="1"/>
            <a:r>
              <a:rPr lang="en-US" sz="2000" dirty="0" smtClean="0">
                <a:latin typeface="Calibri" pitchFamily="34" charset="0"/>
                <a:cs typeface="Calibri" pitchFamily="34" charset="0"/>
              </a:rPr>
              <a:t>most operators were a monopoly regime, under government or state control;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77686" y="6381750"/>
            <a:ext cx="250389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8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390276" y="1851099"/>
            <a:ext cx="8358188" cy="785812"/>
          </a:xfrm>
          <a:prstGeom prst="rightArrow">
            <a:avLst/>
          </a:prstGeom>
          <a:solidFill>
            <a:srgbClr val="1B5BA2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1988</a:t>
            </a:r>
            <a:r>
              <a:rPr lang="en-US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							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2012</a:t>
            </a:r>
            <a:endParaRPr lang="en-US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445427" y="1916831"/>
            <a:ext cx="12954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ITRs </a:t>
            </a:r>
            <a:br>
              <a:rPr lang="en-US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14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(came into force in 1990)</a:t>
            </a:r>
            <a:endParaRPr lang="en-US" sz="1600" i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to revise ITRs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7977" y="764704"/>
            <a:ext cx="4679875" cy="5040560"/>
          </a:xfrm>
        </p:spPr>
        <p:txBody>
          <a:bodyPr/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1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The international telecom environment has significantly evolved, both from the technical and policy perspectives, and that it continues to evolve rapidly;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1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Advances in technology have resulted in an increased use of IP-enabled infrastructure and relevant applications, presenting opportunities and challenges for the ICT sector</a:t>
            </a:r>
            <a:r>
              <a:rPr lang="es-ES" sz="21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;</a:t>
            </a:r>
            <a:endParaRPr lang="en-US" sz="2100" dirty="0" smtClean="0">
              <a:solidFill>
                <a:schemeClr val="tx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100" dirty="0" smtClean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As technology evolves, Member States are evaluating their policy and regulatory approaches to ensure an enabling environment.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477686" y="6381750"/>
            <a:ext cx="250389" cy="246221"/>
          </a:xfrm>
        </p:spPr>
        <p:txBody>
          <a:bodyPr/>
          <a:lstStyle/>
          <a:p>
            <a:fld id="{6999E6BA-D78D-42D0-8DFF-9A06C864D6A5}" type="slidenum">
              <a:rPr lang="en-US" smtClean="0">
                <a:latin typeface="Calibri" pitchFamily="34" charset="0"/>
                <a:cs typeface="Calibri" pitchFamily="34" charset="0"/>
              </a:rPr>
              <a:pPr/>
              <a:t>9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156176" y="4509120"/>
            <a:ext cx="160709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Shift from </a:t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1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fix to mobile</a:t>
            </a: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from </a:t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1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voice to data </a:t>
            </a: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14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as the drivers of traffic and main sources of revenue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08720"/>
            <a:ext cx="4572000" cy="3551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 to revise ITRs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 slide">
  <a:themeElements>
    <a:clrScheme name="PPP New Logo 4">
      <a:dk1>
        <a:srgbClr val="5C5C5C"/>
      </a:dk1>
      <a:lt1>
        <a:srgbClr val="FFFFFF"/>
      </a:lt1>
      <a:dk2>
        <a:srgbClr val="1B5BA2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4D4D4D"/>
      </a:accent4>
      <a:accent5>
        <a:srgbClr val="FFFFFF"/>
      </a:accent5>
      <a:accent6>
        <a:srgbClr val="2D2DB9"/>
      </a:accent6>
      <a:hlink>
        <a:srgbClr val="1B5BA2"/>
      </a:hlink>
      <a:folHlink>
        <a:srgbClr val="B2B2B2"/>
      </a:folHlink>
    </a:clrScheme>
    <a:fontScheme name="PPP New Log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76200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Arial" pitchFamily="34" charset="0"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76200" cap="flat" cmpd="sng" algn="ctr">
          <a:solidFill>
            <a:srgbClr val="B2B2B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Arial" pitchFamily="34" charset="0"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PP New Log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 New Logo 2">
        <a:dk1>
          <a:srgbClr val="5C5C5C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 New Logo 3">
        <a:dk1>
          <a:srgbClr val="5C5C5C"/>
        </a:dk1>
        <a:lt1>
          <a:srgbClr val="FFFFFF"/>
        </a:lt1>
        <a:dk2>
          <a:srgbClr val="1B5BA2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FFFFFF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 New Logo 4">
        <a:dk1>
          <a:srgbClr val="5C5C5C"/>
        </a:dk1>
        <a:lt1>
          <a:srgbClr val="FFFFFF"/>
        </a:lt1>
        <a:dk2>
          <a:srgbClr val="1B5BA2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4D4D4D"/>
        </a:accent4>
        <a:accent5>
          <a:srgbClr val="FFFFFF"/>
        </a:accent5>
        <a:accent6>
          <a:srgbClr val="2D2DB9"/>
        </a:accent6>
        <a:hlink>
          <a:srgbClr val="1B5BA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D1CD4F1C06CD438F40DCE2C5AA4D88" ma:contentTypeVersion="0" ma:contentTypeDescription="Create a new document." ma:contentTypeScope="" ma:versionID="eed9927541c5f97ef2f4f22ca59fb25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881EE0-FF32-4F3A-AEEB-9BC171B2ADA4}">
  <ds:schemaRefs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6C46312-E024-43ED-A796-3A512680A3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C8E064-D248-4A81-9E2E-A93A9D4C80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2440</TotalTime>
  <Words>1089</Words>
  <Application>Microsoft Office PowerPoint</Application>
  <PresentationFormat>On-screen Show (4:3)</PresentationFormat>
  <Paragraphs>243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Text slide</vt:lpstr>
      <vt:lpstr>CEPT COM-ITU meeting  Copenhagen, Denmark, 30 November - 2 December 2011</vt:lpstr>
      <vt:lpstr>Slide 2</vt:lpstr>
      <vt:lpstr>Background</vt:lpstr>
      <vt:lpstr>Background</vt:lpstr>
      <vt:lpstr>Slide 5</vt:lpstr>
      <vt:lpstr> Why the ITRs are important</vt:lpstr>
      <vt:lpstr>Slide 7</vt:lpstr>
      <vt:lpstr>The need to revise ITRs</vt:lpstr>
      <vt:lpstr>The need to revise ITRs</vt:lpstr>
      <vt:lpstr>Slide 10</vt:lpstr>
      <vt:lpstr>Preparatory process – Timeline</vt:lpstr>
      <vt:lpstr>Preparatory process – Current progress</vt:lpstr>
      <vt:lpstr>Proposals made during the preparatory process</vt:lpstr>
      <vt:lpstr>Preparatory process –Work Plan</vt:lpstr>
      <vt:lpstr>Preparatory process – Regional preparation</vt:lpstr>
      <vt:lpstr>Slide 16</vt:lpstr>
      <vt:lpstr>Expectations for WCIT-12</vt:lpstr>
      <vt:lpstr>Slide 18</vt:lpstr>
      <vt:lpstr>Useful information and links</vt:lpstr>
      <vt:lpstr>Thank you</vt:lpstr>
    </vt:vector>
  </TitlesOfParts>
  <Company>ITU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ITU</dc:creator>
  <cp:lastModifiedBy>hill</cp:lastModifiedBy>
  <cp:revision>114</cp:revision>
  <cp:lastPrinted>2001-11-25T13:41:09Z</cp:lastPrinted>
  <dcterms:created xsi:type="dcterms:W3CDTF">2008-09-15T09:55:14Z</dcterms:created>
  <dcterms:modified xsi:type="dcterms:W3CDTF">2011-11-30T13:17:34Z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ContentTypeId">
    <vt:lpwstr>0x010100E7D1CD4F1C06CD438F40DCE2C5AA4D88</vt:lpwstr>
  </property>
</Properties>
</file>