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20" d="100"/>
          <a:sy n="120" d="100"/>
        </p:scale>
        <p:origin x="-276" y="2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EC0EAF-93DE-4775-9F73-4DFF9D8A007D}" type="doc">
      <dgm:prSet loTypeId="urn:microsoft.com/office/officeart/2005/8/layout/orgChart1" loCatId="hierarchy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C91C2A92-7044-4B1B-BCF2-EB7CFE822A53}">
      <dgm:prSet phldrT="[Text]" custT="1"/>
      <dgm:spPr>
        <a:scene3d>
          <a:camera prst="perspectiveRelaxedModerately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r>
            <a:rPr lang="en-GB" sz="1200" b="1" dirty="0" smtClean="0"/>
            <a:t>CPG Chairman</a:t>
          </a:r>
        </a:p>
        <a:p>
          <a:r>
            <a:rPr lang="en-GB" sz="1000" dirty="0" smtClean="0"/>
            <a:t>[Stephen Bond – UK]</a:t>
          </a:r>
          <a:endParaRPr lang="en-GB" sz="1000" dirty="0"/>
        </a:p>
      </dgm:t>
    </dgm:pt>
    <dgm:pt modelId="{5D6B7E7F-1831-4655-ACB8-91C8D1E28274}" type="parTrans" cxnId="{0657EA27-E9A3-4996-9EA2-EDA0CEEE5229}">
      <dgm:prSet/>
      <dgm:spPr/>
      <dgm:t>
        <a:bodyPr/>
        <a:lstStyle/>
        <a:p>
          <a:endParaRPr lang="en-GB"/>
        </a:p>
      </dgm:t>
    </dgm:pt>
    <dgm:pt modelId="{283C4DDB-E854-4824-9A33-D1C706024755}" type="sibTrans" cxnId="{0657EA27-E9A3-4996-9EA2-EDA0CEEE5229}">
      <dgm:prSet/>
      <dgm:spPr/>
      <dgm:t>
        <a:bodyPr/>
        <a:lstStyle/>
        <a:p>
          <a:endParaRPr lang="en-GB"/>
        </a:p>
      </dgm:t>
    </dgm:pt>
    <dgm:pt modelId="{5D388CDA-B0BC-4F5C-9951-3A389A027CFA}">
      <dgm:prSet phldrT="[Text]" custT="1"/>
      <dgm:spPr/>
      <dgm:t>
        <a:bodyPr/>
        <a:lstStyle/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dirty="0" smtClean="0"/>
            <a:t>CPG PTD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000" dirty="0" smtClean="0"/>
            <a:t>Mr Didier Chauveau, France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b="1" dirty="0" smtClean="0"/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dirty="0" smtClean="0"/>
        </a:p>
      </dgm:t>
    </dgm:pt>
    <dgm:pt modelId="{AD960959-5F95-43AD-8253-11512730D1F3}" type="parTrans" cxnId="{75A07E17-C14F-46B4-A3C7-A12B636DF870}">
      <dgm:prSet/>
      <dgm:spPr/>
      <dgm:t>
        <a:bodyPr/>
        <a:lstStyle/>
        <a:p>
          <a:endParaRPr lang="en-GB"/>
        </a:p>
      </dgm:t>
    </dgm:pt>
    <dgm:pt modelId="{FEC75A31-2E02-4979-B54F-6411DE839EE4}" type="sibTrans" cxnId="{75A07E17-C14F-46B4-A3C7-A12B636DF870}">
      <dgm:prSet/>
      <dgm:spPr/>
      <dgm:t>
        <a:bodyPr/>
        <a:lstStyle/>
        <a:p>
          <a:endParaRPr lang="en-GB"/>
        </a:p>
      </dgm:t>
    </dgm:pt>
    <dgm:pt modelId="{74BFB000-1BA7-4C2F-AED8-0CD2B178EDA3}">
      <dgm:prSet phldrT="[Text]" custT="1"/>
      <dgm:spPr/>
      <dgm:t>
        <a:bodyPr/>
        <a:lstStyle/>
        <a:p>
          <a:r>
            <a:rPr lang="en-GB" sz="1200" b="1" dirty="0" smtClean="0"/>
            <a:t>CPG PTA </a:t>
          </a:r>
        </a:p>
        <a:p>
          <a:r>
            <a:rPr lang="en-GB" sz="1000" b="0" dirty="0" smtClean="0">
              <a:latin typeface="+mj-lt"/>
            </a:rPr>
            <a:t>Mr Alexander K</a:t>
          </a:r>
          <a:r>
            <a:rPr lang="en-GB" sz="1000" b="0" dirty="0" smtClean="0">
              <a:latin typeface="+mj-lt"/>
              <a:cs typeface="Arial"/>
            </a:rPr>
            <a:t>ühn - Germany</a:t>
          </a:r>
          <a:endParaRPr lang="en-GB" sz="1000" b="0" dirty="0" smtClean="0">
            <a:latin typeface="+mj-lt"/>
          </a:endParaRPr>
        </a:p>
      </dgm:t>
    </dgm:pt>
    <dgm:pt modelId="{A0DAF8FB-4185-4AA7-AB03-1059E0CAF267}" type="parTrans" cxnId="{5F7D7EA7-1F1F-4708-9D4D-6ECE30079E77}">
      <dgm:prSet/>
      <dgm:spPr/>
      <dgm:t>
        <a:bodyPr/>
        <a:lstStyle/>
        <a:p>
          <a:endParaRPr lang="en-GB"/>
        </a:p>
      </dgm:t>
    </dgm:pt>
    <dgm:pt modelId="{69E8F602-EED5-4EC4-9089-A63709DCA0F0}" type="sibTrans" cxnId="{5F7D7EA7-1F1F-4708-9D4D-6ECE30079E77}">
      <dgm:prSet/>
      <dgm:spPr/>
      <dgm:t>
        <a:bodyPr/>
        <a:lstStyle/>
        <a:p>
          <a:endParaRPr lang="en-GB"/>
        </a:p>
      </dgm:t>
    </dgm:pt>
    <dgm:pt modelId="{6471A06F-1FF3-425C-B486-DE248C32CC78}">
      <dgm:prSet phldrT="[Text]" custT="1"/>
      <dgm:spPr/>
      <dgm:t>
        <a:bodyPr/>
        <a:lstStyle/>
        <a:p>
          <a:r>
            <a:rPr lang="en-GB" sz="1200" b="1" dirty="0" smtClean="0"/>
            <a:t>CPG PTB </a:t>
          </a:r>
        </a:p>
        <a:p>
          <a:r>
            <a:rPr lang="en-GB" sz="1000" b="1" dirty="0" smtClean="0"/>
            <a:t>CPM Chapter 4</a:t>
          </a:r>
        </a:p>
        <a:p>
          <a:r>
            <a:rPr lang="en-GB" sz="1000" dirty="0" smtClean="0"/>
            <a:t>Mr Victor </a:t>
          </a:r>
          <a:r>
            <a:rPr lang="en-GB" sz="1000" dirty="0" err="1" smtClean="0"/>
            <a:t>Glusko</a:t>
          </a:r>
          <a:r>
            <a:rPr lang="en-GB" sz="1000" dirty="0" smtClean="0"/>
            <a:t> – Russian Federation</a:t>
          </a:r>
        </a:p>
        <a:p>
          <a:r>
            <a:rPr lang="en-GB" sz="1000" b="1" dirty="0" smtClean="0"/>
            <a:t>CPM Chapter 5  </a:t>
          </a:r>
        </a:p>
        <a:p>
          <a:r>
            <a:rPr lang="en-GB" sz="1000" dirty="0" smtClean="0"/>
            <a:t>Mr </a:t>
          </a:r>
          <a:r>
            <a:rPr lang="en-GB" sz="1000" dirty="0" smtClean="0"/>
            <a:t>Alexandre </a:t>
          </a:r>
          <a:r>
            <a:rPr lang="en-GB" sz="1000" dirty="0" err="1" smtClean="0"/>
            <a:t>Vallet</a:t>
          </a:r>
          <a:r>
            <a:rPr lang="en-GB" sz="1000" dirty="0" smtClean="0"/>
            <a:t> – France</a:t>
          </a:r>
        </a:p>
      </dgm:t>
    </dgm:pt>
    <dgm:pt modelId="{F537CC2A-5631-46F2-B78D-D3A45B328C79}" type="parTrans" cxnId="{0F347941-BD97-4481-B0F3-6873D85FB2C6}">
      <dgm:prSet/>
      <dgm:spPr/>
      <dgm:t>
        <a:bodyPr/>
        <a:lstStyle/>
        <a:p>
          <a:endParaRPr lang="en-GB"/>
        </a:p>
      </dgm:t>
    </dgm:pt>
    <dgm:pt modelId="{EB24DC5F-5E8C-45D0-86CA-65FB624E470C}" type="sibTrans" cxnId="{0F347941-BD97-4481-B0F3-6873D85FB2C6}">
      <dgm:prSet/>
      <dgm:spPr/>
      <dgm:t>
        <a:bodyPr/>
        <a:lstStyle/>
        <a:p>
          <a:endParaRPr lang="en-GB"/>
        </a:p>
      </dgm:t>
    </dgm:pt>
    <dgm:pt modelId="{1208EACB-823A-4D56-88A0-32522064AB04}">
      <dgm:prSet custT="1"/>
      <dgm:spPr>
        <a:scene3d>
          <a:camera prst="perspectiveRelaxedModerately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endParaRPr lang="en-GB" sz="1200" b="1" dirty="0" smtClean="0"/>
        </a:p>
        <a:p>
          <a:endParaRPr lang="en-GB" sz="1200" b="1" dirty="0" smtClean="0"/>
        </a:p>
        <a:p>
          <a:endParaRPr lang="en-GB" sz="1200" b="1" dirty="0" smtClean="0"/>
        </a:p>
        <a:p>
          <a:r>
            <a:rPr lang="en-GB" sz="1200" b="1" dirty="0" smtClean="0"/>
            <a:t>CPG Vice Chairman</a:t>
          </a:r>
        </a:p>
        <a:p>
          <a:r>
            <a:rPr lang="en-GB" sz="900" b="0" dirty="0" smtClean="0">
              <a:latin typeface="+mj-lt"/>
            </a:rPr>
            <a:t>[Mr Alexander  K</a:t>
          </a:r>
          <a:r>
            <a:rPr lang="en-GB" sz="900" b="0" dirty="0" smtClean="0">
              <a:latin typeface="+mj-lt"/>
              <a:cs typeface="Arial"/>
            </a:rPr>
            <a:t>ühn – Germany]</a:t>
          </a:r>
          <a:endParaRPr lang="en-GB" sz="900" b="0" dirty="0" smtClean="0">
            <a:latin typeface="+mj-lt"/>
          </a:endParaRPr>
        </a:p>
        <a:p>
          <a:r>
            <a:rPr lang="en-GB" sz="900" b="0" dirty="0" smtClean="0">
              <a:latin typeface="+mj-lt"/>
            </a:rPr>
            <a:t>[Mr Gerlof Osinga – Netherlands]</a:t>
          </a:r>
        </a:p>
        <a:p>
          <a:r>
            <a:rPr lang="en-GB" sz="900" b="0" dirty="0" smtClean="0">
              <a:latin typeface="+mj-lt"/>
            </a:rPr>
            <a:t>[Mr Victor </a:t>
          </a:r>
          <a:r>
            <a:rPr lang="en-GB" sz="900" b="0" dirty="0" err="1" smtClean="0">
              <a:latin typeface="+mj-lt"/>
            </a:rPr>
            <a:t>Glushko</a:t>
          </a:r>
          <a:r>
            <a:rPr lang="en-GB" sz="900" b="0" dirty="0" smtClean="0">
              <a:latin typeface="+mj-lt"/>
            </a:rPr>
            <a:t> – Russian Federation]</a:t>
          </a:r>
        </a:p>
        <a:p>
          <a:endParaRPr lang="en-GB" sz="1200" b="1" dirty="0" smtClean="0"/>
        </a:p>
        <a:p>
          <a:endParaRPr lang="en-GB" sz="1200" b="1" dirty="0" smtClean="0"/>
        </a:p>
        <a:p>
          <a:endParaRPr lang="en-GB" sz="1200" dirty="0"/>
        </a:p>
      </dgm:t>
    </dgm:pt>
    <dgm:pt modelId="{4D93E034-5396-43F5-8C8B-316628B15F16}" type="parTrans" cxnId="{A6CC5CF5-5343-473A-859E-A3F7EC317AAA}">
      <dgm:prSet/>
      <dgm:spPr/>
      <dgm:t>
        <a:bodyPr/>
        <a:lstStyle/>
        <a:p>
          <a:endParaRPr lang="en-GB"/>
        </a:p>
      </dgm:t>
    </dgm:pt>
    <dgm:pt modelId="{3F82C1FF-FBA5-4F4F-BCA1-4C1AE24A3EE3}" type="sibTrans" cxnId="{A6CC5CF5-5343-473A-859E-A3F7EC317AAA}">
      <dgm:prSet/>
      <dgm:spPr/>
      <dgm:t>
        <a:bodyPr/>
        <a:lstStyle/>
        <a:p>
          <a:endParaRPr lang="en-GB"/>
        </a:p>
      </dgm:t>
    </dgm:pt>
    <dgm:pt modelId="{E79758AA-BDC0-4777-89FF-2384502A81A6}">
      <dgm:prSet custT="1"/>
      <dgm:spPr>
        <a:scene3d>
          <a:camera prst="perspectiveRelaxedModerately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endParaRPr lang="en-GB" sz="1200" b="1" dirty="0" smtClean="0"/>
        </a:p>
        <a:p>
          <a:r>
            <a:rPr lang="en-GB" sz="1200" b="1" dirty="0" smtClean="0"/>
            <a:t>CPG Vice Chairman</a:t>
          </a:r>
        </a:p>
        <a:p>
          <a:r>
            <a:rPr lang="en-GB" sz="900" b="0" dirty="0" smtClean="0">
              <a:latin typeface="+mj-lt"/>
            </a:rPr>
            <a:t>[Mr Alexander K</a:t>
          </a:r>
          <a:r>
            <a:rPr lang="en-GB" sz="900" b="0" dirty="0" smtClean="0">
              <a:latin typeface="+mj-lt"/>
              <a:cs typeface="Arial"/>
            </a:rPr>
            <a:t>ühn – Germany]</a:t>
          </a:r>
        </a:p>
        <a:p>
          <a:r>
            <a:rPr lang="en-GB" sz="900" b="0" dirty="0" smtClean="0">
              <a:latin typeface="+mj-lt"/>
              <a:cs typeface="Arial"/>
            </a:rPr>
            <a:t>[Mr Gerlof Osinga – Netherlands]</a:t>
          </a:r>
        </a:p>
        <a:p>
          <a:r>
            <a:rPr lang="en-GB" sz="900" b="0" dirty="0" smtClean="0">
              <a:latin typeface="+mj-lt"/>
              <a:cs typeface="Arial"/>
            </a:rPr>
            <a:t>[Mr Victor </a:t>
          </a:r>
          <a:r>
            <a:rPr lang="en-GB" sz="900" b="0" dirty="0" err="1" smtClean="0">
              <a:latin typeface="+mj-lt"/>
              <a:cs typeface="Arial"/>
            </a:rPr>
            <a:t>Glushko</a:t>
          </a:r>
          <a:r>
            <a:rPr lang="en-GB" sz="900" b="0" dirty="0" smtClean="0">
              <a:latin typeface="+mj-lt"/>
              <a:cs typeface="Arial"/>
            </a:rPr>
            <a:t> – Russian Federation]</a:t>
          </a:r>
        </a:p>
        <a:p>
          <a:endParaRPr lang="en-GB" sz="1000" dirty="0">
            <a:latin typeface="+mj-lt"/>
          </a:endParaRPr>
        </a:p>
      </dgm:t>
    </dgm:pt>
    <dgm:pt modelId="{CA51BDD7-96D0-4AD8-A36B-5FC160998356}" type="parTrans" cxnId="{2A9DA013-B282-4919-9490-1F3809D0BC63}">
      <dgm:prSet/>
      <dgm:spPr/>
      <dgm:t>
        <a:bodyPr/>
        <a:lstStyle/>
        <a:p>
          <a:endParaRPr lang="en-GB"/>
        </a:p>
      </dgm:t>
    </dgm:pt>
    <dgm:pt modelId="{774EBFB2-5274-4FAA-8641-BF8EF2F5A04F}" type="sibTrans" cxnId="{2A9DA013-B282-4919-9490-1F3809D0BC63}">
      <dgm:prSet/>
      <dgm:spPr/>
      <dgm:t>
        <a:bodyPr/>
        <a:lstStyle/>
        <a:p>
          <a:endParaRPr lang="en-GB"/>
        </a:p>
      </dgm:t>
    </dgm:pt>
    <dgm:pt modelId="{4B298C41-560A-4522-AFB8-E2603DB19143}">
      <dgm:prSet custT="1"/>
      <dgm:spPr/>
      <dgm:t>
        <a:bodyPr/>
        <a:lstStyle/>
        <a:p>
          <a:r>
            <a:rPr lang="en-GB" sz="1050" b="1" dirty="0" smtClean="0"/>
            <a:t>CPG PTC </a:t>
          </a:r>
        </a:p>
        <a:p>
          <a:r>
            <a:rPr lang="en-GB" sz="1000" dirty="0" smtClean="0"/>
            <a:t>Mr Gerlof Osinga - Netherlands</a:t>
          </a:r>
        </a:p>
        <a:p>
          <a:endParaRPr lang="en-GB" sz="800" dirty="0"/>
        </a:p>
      </dgm:t>
    </dgm:pt>
    <dgm:pt modelId="{D6F02E29-34B7-4B82-89ED-34DDCE0A8A09}" type="parTrans" cxnId="{EA199384-FD2C-4EE4-B4F7-AC8586A49847}">
      <dgm:prSet/>
      <dgm:spPr/>
      <dgm:t>
        <a:bodyPr/>
        <a:lstStyle/>
        <a:p>
          <a:endParaRPr lang="en-GB"/>
        </a:p>
      </dgm:t>
    </dgm:pt>
    <dgm:pt modelId="{1767F49E-CC40-41E8-BD00-69099A2FF516}" type="sibTrans" cxnId="{EA199384-FD2C-4EE4-B4F7-AC8586A49847}">
      <dgm:prSet/>
      <dgm:spPr/>
      <dgm:t>
        <a:bodyPr/>
        <a:lstStyle/>
        <a:p>
          <a:endParaRPr lang="en-GB"/>
        </a:p>
      </dgm:t>
    </dgm:pt>
    <dgm:pt modelId="{45D10D08-2002-4FEB-BB53-23860BECA31E}" type="pres">
      <dgm:prSet presAssocID="{48EC0EAF-93DE-4775-9F73-4DFF9D8A00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68860D72-1C14-4FCB-8DA9-143E2B2FE240}" type="pres">
      <dgm:prSet presAssocID="{E79758AA-BDC0-4777-89FF-2384502A81A6}" presName="hierRoot1" presStyleCnt="0">
        <dgm:presLayoutVars>
          <dgm:hierBranch val="init"/>
        </dgm:presLayoutVars>
      </dgm:prSet>
      <dgm:spPr/>
    </dgm:pt>
    <dgm:pt modelId="{20F9AFB9-531E-49A2-A6FE-ABFBE108B7E9}" type="pres">
      <dgm:prSet presAssocID="{E79758AA-BDC0-4777-89FF-2384502A81A6}" presName="rootComposite1" presStyleCnt="0"/>
      <dgm:spPr/>
    </dgm:pt>
    <dgm:pt modelId="{46D85AF7-3E75-457D-981B-6D86D3331638}" type="pres">
      <dgm:prSet presAssocID="{E79758AA-BDC0-4777-89FF-2384502A81A6}" presName="rootText1" presStyleLbl="node0" presStyleIdx="0" presStyleCnt="3" custScaleY="111507" custLinFactY="-100000" custLinFactNeighborX="1960" custLinFactNeighborY="-18557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9D39BAE-AA42-4EF3-89A2-25614C22127C}" type="pres">
      <dgm:prSet presAssocID="{E79758AA-BDC0-4777-89FF-2384502A81A6}" presName="rootConnector1" presStyleLbl="node1" presStyleIdx="0" presStyleCnt="0"/>
      <dgm:spPr/>
      <dgm:t>
        <a:bodyPr/>
        <a:lstStyle/>
        <a:p>
          <a:endParaRPr lang="en-GB"/>
        </a:p>
      </dgm:t>
    </dgm:pt>
    <dgm:pt modelId="{84543FA1-2E96-41DA-9019-570A2A08955E}" type="pres">
      <dgm:prSet presAssocID="{E79758AA-BDC0-4777-89FF-2384502A81A6}" presName="hierChild2" presStyleCnt="0"/>
      <dgm:spPr/>
    </dgm:pt>
    <dgm:pt modelId="{7A7379E0-7F75-4C3F-AC67-F2CC0879ED61}" type="pres">
      <dgm:prSet presAssocID="{E79758AA-BDC0-4777-89FF-2384502A81A6}" presName="hierChild3" presStyleCnt="0"/>
      <dgm:spPr/>
    </dgm:pt>
    <dgm:pt modelId="{E93EA9D8-1A1A-4A42-9C73-69F09E83200C}" type="pres">
      <dgm:prSet presAssocID="{C91C2A92-7044-4B1B-BCF2-EB7CFE822A53}" presName="hierRoot1" presStyleCnt="0">
        <dgm:presLayoutVars>
          <dgm:hierBranch val="init"/>
        </dgm:presLayoutVars>
      </dgm:prSet>
      <dgm:spPr/>
    </dgm:pt>
    <dgm:pt modelId="{CFA70F1F-BBD7-4E35-BFD3-28F91F4779D5}" type="pres">
      <dgm:prSet presAssocID="{C91C2A92-7044-4B1B-BCF2-EB7CFE822A53}" presName="rootComposite1" presStyleCnt="0"/>
      <dgm:spPr/>
    </dgm:pt>
    <dgm:pt modelId="{2E13C383-6893-4DD7-90D4-23EECBBCE423}" type="pres">
      <dgm:prSet presAssocID="{C91C2A92-7044-4B1B-BCF2-EB7CFE822A53}" presName="rootText1" presStyleLbl="node0" presStyleIdx="1" presStyleCnt="3" custLinFactY="-100000" custLinFactNeighborX="-7999" custLinFactNeighborY="-17763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AB3B0FF-ED56-4BFF-B08A-48AA552CFFCF}" type="pres">
      <dgm:prSet presAssocID="{C91C2A92-7044-4B1B-BCF2-EB7CFE822A53}" presName="rootConnector1" presStyleLbl="node1" presStyleIdx="0" presStyleCnt="0"/>
      <dgm:spPr/>
      <dgm:t>
        <a:bodyPr/>
        <a:lstStyle/>
        <a:p>
          <a:endParaRPr lang="en-GB"/>
        </a:p>
      </dgm:t>
    </dgm:pt>
    <dgm:pt modelId="{9452FFF6-B54B-45B4-AB1E-96BBFA0BDAD1}" type="pres">
      <dgm:prSet presAssocID="{C91C2A92-7044-4B1B-BCF2-EB7CFE822A53}" presName="hierChild2" presStyleCnt="0"/>
      <dgm:spPr/>
    </dgm:pt>
    <dgm:pt modelId="{95EED243-C1EA-4EF1-953F-FE3E4EC08CB2}" type="pres">
      <dgm:prSet presAssocID="{AD960959-5F95-43AD-8253-11512730D1F3}" presName="Name37" presStyleLbl="parChTrans1D2" presStyleIdx="0" presStyleCnt="4"/>
      <dgm:spPr/>
      <dgm:t>
        <a:bodyPr/>
        <a:lstStyle/>
        <a:p>
          <a:endParaRPr lang="en-GB"/>
        </a:p>
      </dgm:t>
    </dgm:pt>
    <dgm:pt modelId="{C03413FB-347E-497F-87F0-7FE913F2CF5D}" type="pres">
      <dgm:prSet presAssocID="{5D388CDA-B0BC-4F5C-9951-3A389A027CFA}" presName="hierRoot2" presStyleCnt="0">
        <dgm:presLayoutVars>
          <dgm:hierBranch val="init"/>
        </dgm:presLayoutVars>
      </dgm:prSet>
      <dgm:spPr/>
    </dgm:pt>
    <dgm:pt modelId="{E912685D-649B-497F-A7F8-4284E6DC4790}" type="pres">
      <dgm:prSet presAssocID="{5D388CDA-B0BC-4F5C-9951-3A389A027CFA}" presName="rootComposite" presStyleCnt="0"/>
      <dgm:spPr/>
    </dgm:pt>
    <dgm:pt modelId="{D47278EB-5D0F-495B-B63E-F3D0D5C7EEEC}" type="pres">
      <dgm:prSet presAssocID="{5D388CDA-B0BC-4F5C-9951-3A389A027CFA}" presName="rootText" presStyleLbl="node2" presStyleIdx="0" presStyleCnt="4" custScaleX="69895" custScaleY="164613" custLinFactX="100000" custLinFactY="-100000" custLinFactNeighborX="161987" custLinFactNeighborY="-17687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AD68599-5579-47B9-A926-845F5BB19799}" type="pres">
      <dgm:prSet presAssocID="{5D388CDA-B0BC-4F5C-9951-3A389A027CFA}" presName="rootConnector" presStyleLbl="node2" presStyleIdx="0" presStyleCnt="4"/>
      <dgm:spPr/>
      <dgm:t>
        <a:bodyPr/>
        <a:lstStyle/>
        <a:p>
          <a:endParaRPr lang="en-GB"/>
        </a:p>
      </dgm:t>
    </dgm:pt>
    <dgm:pt modelId="{73438F4D-86D2-43F2-ACB8-BE405D84178B}" type="pres">
      <dgm:prSet presAssocID="{5D388CDA-B0BC-4F5C-9951-3A389A027CFA}" presName="hierChild4" presStyleCnt="0"/>
      <dgm:spPr/>
    </dgm:pt>
    <dgm:pt modelId="{7AA5B1EC-34AE-4B24-A68D-1786BEACD61A}" type="pres">
      <dgm:prSet presAssocID="{5D388CDA-B0BC-4F5C-9951-3A389A027CFA}" presName="hierChild5" presStyleCnt="0"/>
      <dgm:spPr/>
    </dgm:pt>
    <dgm:pt modelId="{DFDE0E7E-EB26-4DE9-BB8A-A563326592AB}" type="pres">
      <dgm:prSet presAssocID="{A0DAF8FB-4185-4AA7-AB03-1059E0CAF267}" presName="Name37" presStyleLbl="parChTrans1D2" presStyleIdx="1" presStyleCnt="4"/>
      <dgm:spPr/>
      <dgm:t>
        <a:bodyPr/>
        <a:lstStyle/>
        <a:p>
          <a:endParaRPr lang="en-GB"/>
        </a:p>
      </dgm:t>
    </dgm:pt>
    <dgm:pt modelId="{4F5D18EB-6476-4690-937D-A0594D7275C8}" type="pres">
      <dgm:prSet presAssocID="{74BFB000-1BA7-4C2F-AED8-0CD2B178EDA3}" presName="hierRoot2" presStyleCnt="0">
        <dgm:presLayoutVars>
          <dgm:hierBranch val="init"/>
        </dgm:presLayoutVars>
      </dgm:prSet>
      <dgm:spPr/>
    </dgm:pt>
    <dgm:pt modelId="{63E9C87F-FC72-43FD-81A9-1FA9B1B952E4}" type="pres">
      <dgm:prSet presAssocID="{74BFB000-1BA7-4C2F-AED8-0CD2B178EDA3}" presName="rootComposite" presStyleCnt="0"/>
      <dgm:spPr/>
    </dgm:pt>
    <dgm:pt modelId="{F1590D6B-DEAB-41D1-9325-ACB411BF4064}" type="pres">
      <dgm:prSet presAssocID="{74BFB000-1BA7-4C2F-AED8-0CD2B178EDA3}" presName="rootText" presStyleLbl="node2" presStyleIdx="1" presStyleCnt="4" custScaleX="58364" custScaleY="162161" custLinFactY="-100000" custLinFactNeighborX="-74784" custLinFactNeighborY="-17687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05CB501-CD61-48AB-8F97-EDC2EC96D0A6}" type="pres">
      <dgm:prSet presAssocID="{74BFB000-1BA7-4C2F-AED8-0CD2B178EDA3}" presName="rootConnector" presStyleLbl="node2" presStyleIdx="1" presStyleCnt="4"/>
      <dgm:spPr/>
      <dgm:t>
        <a:bodyPr/>
        <a:lstStyle/>
        <a:p>
          <a:endParaRPr lang="en-GB"/>
        </a:p>
      </dgm:t>
    </dgm:pt>
    <dgm:pt modelId="{79818281-C546-4E20-8CB4-58196CE74519}" type="pres">
      <dgm:prSet presAssocID="{74BFB000-1BA7-4C2F-AED8-0CD2B178EDA3}" presName="hierChild4" presStyleCnt="0"/>
      <dgm:spPr/>
    </dgm:pt>
    <dgm:pt modelId="{26AE5DD0-746F-41FC-8558-2C56B2519C8C}" type="pres">
      <dgm:prSet presAssocID="{74BFB000-1BA7-4C2F-AED8-0CD2B178EDA3}" presName="hierChild5" presStyleCnt="0"/>
      <dgm:spPr/>
    </dgm:pt>
    <dgm:pt modelId="{88BE2006-10EE-4FD3-96CC-33E1922C3DFE}" type="pres">
      <dgm:prSet presAssocID="{F537CC2A-5631-46F2-B78D-D3A45B328C79}" presName="Name37" presStyleLbl="parChTrans1D2" presStyleIdx="2" presStyleCnt="4"/>
      <dgm:spPr/>
      <dgm:t>
        <a:bodyPr/>
        <a:lstStyle/>
        <a:p>
          <a:endParaRPr lang="en-GB"/>
        </a:p>
      </dgm:t>
    </dgm:pt>
    <dgm:pt modelId="{5CF25CCC-CFEC-4BAB-9442-4981CB285D6A}" type="pres">
      <dgm:prSet presAssocID="{6471A06F-1FF3-425C-B486-DE248C32CC78}" presName="hierRoot2" presStyleCnt="0">
        <dgm:presLayoutVars>
          <dgm:hierBranch val="init"/>
        </dgm:presLayoutVars>
      </dgm:prSet>
      <dgm:spPr/>
    </dgm:pt>
    <dgm:pt modelId="{96283846-71BE-4666-8800-8C699DBE78AA}" type="pres">
      <dgm:prSet presAssocID="{6471A06F-1FF3-425C-B486-DE248C32CC78}" presName="rootComposite" presStyleCnt="0"/>
      <dgm:spPr/>
    </dgm:pt>
    <dgm:pt modelId="{8E52418D-0024-4459-AAE8-F4EC79A941D3}" type="pres">
      <dgm:prSet presAssocID="{6471A06F-1FF3-425C-B486-DE248C32CC78}" presName="rootText" presStyleLbl="node2" presStyleIdx="2" presStyleCnt="4" custScaleX="67940" custScaleY="162161" custLinFactY="-100000" custLinFactNeighborX="-74833" custLinFactNeighborY="-17687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D27CFAD-818A-4B49-8DC3-CFCA8AE6BBC8}" type="pres">
      <dgm:prSet presAssocID="{6471A06F-1FF3-425C-B486-DE248C32CC78}" presName="rootConnector" presStyleLbl="node2" presStyleIdx="2" presStyleCnt="4"/>
      <dgm:spPr/>
      <dgm:t>
        <a:bodyPr/>
        <a:lstStyle/>
        <a:p>
          <a:endParaRPr lang="en-GB"/>
        </a:p>
      </dgm:t>
    </dgm:pt>
    <dgm:pt modelId="{A2C42787-C643-4D79-8774-5A7025E50F49}" type="pres">
      <dgm:prSet presAssocID="{6471A06F-1FF3-425C-B486-DE248C32CC78}" presName="hierChild4" presStyleCnt="0"/>
      <dgm:spPr/>
    </dgm:pt>
    <dgm:pt modelId="{388D2DAF-B9C1-4163-8C49-62C91C23E786}" type="pres">
      <dgm:prSet presAssocID="{6471A06F-1FF3-425C-B486-DE248C32CC78}" presName="hierChild5" presStyleCnt="0"/>
      <dgm:spPr/>
    </dgm:pt>
    <dgm:pt modelId="{8821FF00-7A0F-4EC7-9DB2-C32A40E70829}" type="pres">
      <dgm:prSet presAssocID="{D6F02E29-34B7-4B82-89ED-34DDCE0A8A09}" presName="Name37" presStyleLbl="parChTrans1D2" presStyleIdx="3" presStyleCnt="4"/>
      <dgm:spPr/>
      <dgm:t>
        <a:bodyPr/>
        <a:lstStyle/>
        <a:p>
          <a:endParaRPr lang="en-GB"/>
        </a:p>
      </dgm:t>
    </dgm:pt>
    <dgm:pt modelId="{9B209B91-88B1-42E8-8D45-E4CFAB95DB66}" type="pres">
      <dgm:prSet presAssocID="{4B298C41-560A-4522-AFB8-E2603DB19143}" presName="hierRoot2" presStyleCnt="0">
        <dgm:presLayoutVars>
          <dgm:hierBranch val="init"/>
        </dgm:presLayoutVars>
      </dgm:prSet>
      <dgm:spPr/>
    </dgm:pt>
    <dgm:pt modelId="{3A312563-CEC4-4F4C-8345-04BE2E80E389}" type="pres">
      <dgm:prSet presAssocID="{4B298C41-560A-4522-AFB8-E2603DB19143}" presName="rootComposite" presStyleCnt="0"/>
      <dgm:spPr/>
    </dgm:pt>
    <dgm:pt modelId="{091FB59A-0583-44F1-B1B9-35B9ACC01299}" type="pres">
      <dgm:prSet presAssocID="{4B298C41-560A-4522-AFB8-E2603DB19143}" presName="rootText" presStyleLbl="node2" presStyleIdx="3" presStyleCnt="4" custScaleX="71445" custScaleY="162161" custLinFactY="-100000" custLinFactNeighborX="-84458" custLinFactNeighborY="-17687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26111FA-BCA4-43A7-A583-3AF35D08ED0B}" type="pres">
      <dgm:prSet presAssocID="{4B298C41-560A-4522-AFB8-E2603DB19143}" presName="rootConnector" presStyleLbl="node2" presStyleIdx="3" presStyleCnt="4"/>
      <dgm:spPr/>
      <dgm:t>
        <a:bodyPr/>
        <a:lstStyle/>
        <a:p>
          <a:endParaRPr lang="en-GB"/>
        </a:p>
      </dgm:t>
    </dgm:pt>
    <dgm:pt modelId="{850FD71A-CCA4-42F6-8C68-62E80BBB6003}" type="pres">
      <dgm:prSet presAssocID="{4B298C41-560A-4522-AFB8-E2603DB19143}" presName="hierChild4" presStyleCnt="0"/>
      <dgm:spPr/>
    </dgm:pt>
    <dgm:pt modelId="{59683F5F-3385-4FD9-8D3F-0FC9C0FBD9E2}" type="pres">
      <dgm:prSet presAssocID="{4B298C41-560A-4522-AFB8-E2603DB19143}" presName="hierChild5" presStyleCnt="0"/>
      <dgm:spPr/>
    </dgm:pt>
    <dgm:pt modelId="{F5E4A289-E9D7-40CE-B688-10615FCB0486}" type="pres">
      <dgm:prSet presAssocID="{C91C2A92-7044-4B1B-BCF2-EB7CFE822A53}" presName="hierChild3" presStyleCnt="0"/>
      <dgm:spPr/>
    </dgm:pt>
    <dgm:pt modelId="{7D362598-D8DE-4FCE-ADF2-D9935D24E7E1}" type="pres">
      <dgm:prSet presAssocID="{1208EACB-823A-4D56-88A0-32522064AB04}" presName="hierRoot1" presStyleCnt="0">
        <dgm:presLayoutVars>
          <dgm:hierBranch val="init"/>
        </dgm:presLayoutVars>
      </dgm:prSet>
      <dgm:spPr/>
    </dgm:pt>
    <dgm:pt modelId="{112DC907-9AAB-4C89-A6D1-46954FF26D48}" type="pres">
      <dgm:prSet presAssocID="{1208EACB-823A-4D56-88A0-32522064AB04}" presName="rootComposite1" presStyleCnt="0"/>
      <dgm:spPr/>
    </dgm:pt>
    <dgm:pt modelId="{B70F2269-0A05-4246-ADEE-27E01D5B0F9E}" type="pres">
      <dgm:prSet presAssocID="{1208EACB-823A-4D56-88A0-32522064AB04}" presName="rootText1" presStyleLbl="node0" presStyleIdx="2" presStyleCnt="3" custScaleY="106220" custLinFactY="-100000" custLinFactNeighborX="-17958" custLinFactNeighborY="-18557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A8B76AE-2532-43E5-8216-57211AA4F7C1}" type="pres">
      <dgm:prSet presAssocID="{1208EACB-823A-4D56-88A0-32522064AB04}" presName="rootConnector1" presStyleLbl="node1" presStyleIdx="0" presStyleCnt="0"/>
      <dgm:spPr/>
      <dgm:t>
        <a:bodyPr/>
        <a:lstStyle/>
        <a:p>
          <a:endParaRPr lang="en-GB"/>
        </a:p>
      </dgm:t>
    </dgm:pt>
    <dgm:pt modelId="{0D0AC15B-373D-48C4-AF20-1F30477C94EB}" type="pres">
      <dgm:prSet presAssocID="{1208EACB-823A-4D56-88A0-32522064AB04}" presName="hierChild2" presStyleCnt="0"/>
      <dgm:spPr/>
    </dgm:pt>
    <dgm:pt modelId="{BDAB0D19-8491-4D21-B7CE-F8785902D283}" type="pres">
      <dgm:prSet presAssocID="{1208EACB-823A-4D56-88A0-32522064AB04}" presName="hierChild3" presStyleCnt="0"/>
      <dgm:spPr/>
    </dgm:pt>
  </dgm:ptLst>
  <dgm:cxnLst>
    <dgm:cxn modelId="{75A07E17-C14F-46B4-A3C7-A12B636DF870}" srcId="{C91C2A92-7044-4B1B-BCF2-EB7CFE822A53}" destId="{5D388CDA-B0BC-4F5C-9951-3A389A027CFA}" srcOrd="0" destOrd="0" parTransId="{AD960959-5F95-43AD-8253-11512730D1F3}" sibTransId="{FEC75A31-2E02-4979-B54F-6411DE839EE4}"/>
    <dgm:cxn modelId="{A6CC5CF5-5343-473A-859E-A3F7EC317AAA}" srcId="{48EC0EAF-93DE-4775-9F73-4DFF9D8A007D}" destId="{1208EACB-823A-4D56-88A0-32522064AB04}" srcOrd="2" destOrd="0" parTransId="{4D93E034-5396-43F5-8C8B-316628B15F16}" sibTransId="{3F82C1FF-FBA5-4F4F-BCA1-4C1AE24A3EE3}"/>
    <dgm:cxn modelId="{45884298-68F3-4573-8BB0-657780758AAD}" type="presOf" srcId="{1208EACB-823A-4D56-88A0-32522064AB04}" destId="{B70F2269-0A05-4246-ADEE-27E01D5B0F9E}" srcOrd="0" destOrd="0" presId="urn:microsoft.com/office/officeart/2005/8/layout/orgChart1"/>
    <dgm:cxn modelId="{C9EFA27C-57A6-4006-BA73-5FB4DD2EB515}" type="presOf" srcId="{4B298C41-560A-4522-AFB8-E2603DB19143}" destId="{826111FA-BCA4-43A7-A583-3AF35D08ED0B}" srcOrd="1" destOrd="0" presId="urn:microsoft.com/office/officeart/2005/8/layout/orgChart1"/>
    <dgm:cxn modelId="{41FE1720-25FE-410F-A94E-0E2E4B2BDAB1}" type="presOf" srcId="{AD960959-5F95-43AD-8253-11512730D1F3}" destId="{95EED243-C1EA-4EF1-953F-FE3E4EC08CB2}" srcOrd="0" destOrd="0" presId="urn:microsoft.com/office/officeart/2005/8/layout/orgChart1"/>
    <dgm:cxn modelId="{4F180023-97B2-42A1-9F12-4028976889AD}" type="presOf" srcId="{C91C2A92-7044-4B1B-BCF2-EB7CFE822A53}" destId="{2E13C383-6893-4DD7-90D4-23EECBBCE423}" srcOrd="0" destOrd="0" presId="urn:microsoft.com/office/officeart/2005/8/layout/orgChart1"/>
    <dgm:cxn modelId="{1790CCFA-0365-467D-AFEE-A7318D64B08D}" type="presOf" srcId="{48EC0EAF-93DE-4775-9F73-4DFF9D8A007D}" destId="{45D10D08-2002-4FEB-BB53-23860BECA31E}" srcOrd="0" destOrd="0" presId="urn:microsoft.com/office/officeart/2005/8/layout/orgChart1"/>
    <dgm:cxn modelId="{0657EA27-E9A3-4996-9EA2-EDA0CEEE5229}" srcId="{48EC0EAF-93DE-4775-9F73-4DFF9D8A007D}" destId="{C91C2A92-7044-4B1B-BCF2-EB7CFE822A53}" srcOrd="1" destOrd="0" parTransId="{5D6B7E7F-1831-4655-ACB8-91C8D1E28274}" sibTransId="{283C4DDB-E854-4824-9A33-D1C706024755}"/>
    <dgm:cxn modelId="{687DB9EE-2A5F-495D-BB6D-87228783CEFD}" type="presOf" srcId="{C91C2A92-7044-4B1B-BCF2-EB7CFE822A53}" destId="{7AB3B0FF-ED56-4BFF-B08A-48AA552CFFCF}" srcOrd="1" destOrd="0" presId="urn:microsoft.com/office/officeart/2005/8/layout/orgChart1"/>
    <dgm:cxn modelId="{99236F42-BBD0-411D-B76C-3453E964882F}" type="presOf" srcId="{F537CC2A-5631-46F2-B78D-D3A45B328C79}" destId="{88BE2006-10EE-4FD3-96CC-33E1922C3DFE}" srcOrd="0" destOrd="0" presId="urn:microsoft.com/office/officeart/2005/8/layout/orgChart1"/>
    <dgm:cxn modelId="{F0724E19-57DD-4AC4-8C09-0074764E9F0F}" type="presOf" srcId="{D6F02E29-34B7-4B82-89ED-34DDCE0A8A09}" destId="{8821FF00-7A0F-4EC7-9DB2-C32A40E70829}" srcOrd="0" destOrd="0" presId="urn:microsoft.com/office/officeart/2005/8/layout/orgChart1"/>
    <dgm:cxn modelId="{635301D0-F9B7-4F84-BA62-F1AA1F43E262}" type="presOf" srcId="{6471A06F-1FF3-425C-B486-DE248C32CC78}" destId="{7D27CFAD-818A-4B49-8DC3-CFCA8AE6BBC8}" srcOrd="1" destOrd="0" presId="urn:microsoft.com/office/officeart/2005/8/layout/orgChart1"/>
    <dgm:cxn modelId="{C1ECF3E9-6910-4F7F-A1CB-5236C84DD98B}" type="presOf" srcId="{E79758AA-BDC0-4777-89FF-2384502A81A6}" destId="{29D39BAE-AA42-4EF3-89A2-25614C22127C}" srcOrd="1" destOrd="0" presId="urn:microsoft.com/office/officeart/2005/8/layout/orgChart1"/>
    <dgm:cxn modelId="{BC60CE89-8730-4398-997E-C40E22225BA3}" type="presOf" srcId="{5D388CDA-B0BC-4F5C-9951-3A389A027CFA}" destId="{D47278EB-5D0F-495B-B63E-F3D0D5C7EEEC}" srcOrd="0" destOrd="0" presId="urn:microsoft.com/office/officeart/2005/8/layout/orgChart1"/>
    <dgm:cxn modelId="{E083936F-77D9-47E3-95DF-ABF7894FA042}" type="presOf" srcId="{4B298C41-560A-4522-AFB8-E2603DB19143}" destId="{091FB59A-0583-44F1-B1B9-35B9ACC01299}" srcOrd="0" destOrd="0" presId="urn:microsoft.com/office/officeart/2005/8/layout/orgChart1"/>
    <dgm:cxn modelId="{2CBED0B1-9238-415E-9AAE-3711AF93AEDB}" type="presOf" srcId="{74BFB000-1BA7-4C2F-AED8-0CD2B178EDA3}" destId="{B05CB501-CD61-48AB-8F97-EDC2EC96D0A6}" srcOrd="1" destOrd="0" presId="urn:microsoft.com/office/officeart/2005/8/layout/orgChart1"/>
    <dgm:cxn modelId="{2A9DA013-B282-4919-9490-1F3809D0BC63}" srcId="{48EC0EAF-93DE-4775-9F73-4DFF9D8A007D}" destId="{E79758AA-BDC0-4777-89FF-2384502A81A6}" srcOrd="0" destOrd="0" parTransId="{CA51BDD7-96D0-4AD8-A36B-5FC160998356}" sibTransId="{774EBFB2-5274-4FAA-8641-BF8EF2F5A04F}"/>
    <dgm:cxn modelId="{D4D847FE-8438-4775-819D-C94660D43EEB}" type="presOf" srcId="{5D388CDA-B0BC-4F5C-9951-3A389A027CFA}" destId="{8AD68599-5579-47B9-A926-845F5BB19799}" srcOrd="1" destOrd="0" presId="urn:microsoft.com/office/officeart/2005/8/layout/orgChart1"/>
    <dgm:cxn modelId="{5F7D7EA7-1F1F-4708-9D4D-6ECE30079E77}" srcId="{C91C2A92-7044-4B1B-BCF2-EB7CFE822A53}" destId="{74BFB000-1BA7-4C2F-AED8-0CD2B178EDA3}" srcOrd="1" destOrd="0" parTransId="{A0DAF8FB-4185-4AA7-AB03-1059E0CAF267}" sibTransId="{69E8F602-EED5-4EC4-9089-A63709DCA0F0}"/>
    <dgm:cxn modelId="{564495C2-2185-4B57-A13E-4E6105BB9C94}" type="presOf" srcId="{1208EACB-823A-4D56-88A0-32522064AB04}" destId="{2A8B76AE-2532-43E5-8216-57211AA4F7C1}" srcOrd="1" destOrd="0" presId="urn:microsoft.com/office/officeart/2005/8/layout/orgChart1"/>
    <dgm:cxn modelId="{EA199384-FD2C-4EE4-B4F7-AC8586A49847}" srcId="{C91C2A92-7044-4B1B-BCF2-EB7CFE822A53}" destId="{4B298C41-560A-4522-AFB8-E2603DB19143}" srcOrd="3" destOrd="0" parTransId="{D6F02E29-34B7-4B82-89ED-34DDCE0A8A09}" sibTransId="{1767F49E-CC40-41E8-BD00-69099A2FF516}"/>
    <dgm:cxn modelId="{13367519-004A-4204-A0F8-E2DBB83AB9CB}" type="presOf" srcId="{E79758AA-BDC0-4777-89FF-2384502A81A6}" destId="{46D85AF7-3E75-457D-981B-6D86D3331638}" srcOrd="0" destOrd="0" presId="urn:microsoft.com/office/officeart/2005/8/layout/orgChart1"/>
    <dgm:cxn modelId="{0F347941-BD97-4481-B0F3-6873D85FB2C6}" srcId="{C91C2A92-7044-4B1B-BCF2-EB7CFE822A53}" destId="{6471A06F-1FF3-425C-B486-DE248C32CC78}" srcOrd="2" destOrd="0" parTransId="{F537CC2A-5631-46F2-B78D-D3A45B328C79}" sibTransId="{EB24DC5F-5E8C-45D0-86CA-65FB624E470C}"/>
    <dgm:cxn modelId="{E8FC1520-2136-4D1B-A16A-ADA5BF86CE58}" type="presOf" srcId="{74BFB000-1BA7-4C2F-AED8-0CD2B178EDA3}" destId="{F1590D6B-DEAB-41D1-9325-ACB411BF4064}" srcOrd="0" destOrd="0" presId="urn:microsoft.com/office/officeart/2005/8/layout/orgChart1"/>
    <dgm:cxn modelId="{E44C1288-BBE0-4688-9136-59BA2CC79962}" type="presOf" srcId="{A0DAF8FB-4185-4AA7-AB03-1059E0CAF267}" destId="{DFDE0E7E-EB26-4DE9-BB8A-A563326592AB}" srcOrd="0" destOrd="0" presId="urn:microsoft.com/office/officeart/2005/8/layout/orgChart1"/>
    <dgm:cxn modelId="{91C456B7-934D-4A32-B5E3-B817027A9DFA}" type="presOf" srcId="{6471A06F-1FF3-425C-B486-DE248C32CC78}" destId="{8E52418D-0024-4459-AAE8-F4EC79A941D3}" srcOrd="0" destOrd="0" presId="urn:microsoft.com/office/officeart/2005/8/layout/orgChart1"/>
    <dgm:cxn modelId="{376D1371-4876-4FDB-93C3-6F6FDF0D259B}" type="presParOf" srcId="{45D10D08-2002-4FEB-BB53-23860BECA31E}" destId="{68860D72-1C14-4FCB-8DA9-143E2B2FE240}" srcOrd="0" destOrd="0" presId="urn:microsoft.com/office/officeart/2005/8/layout/orgChart1"/>
    <dgm:cxn modelId="{877DC011-EBBD-4E47-A68F-B0A9A126C84A}" type="presParOf" srcId="{68860D72-1C14-4FCB-8DA9-143E2B2FE240}" destId="{20F9AFB9-531E-49A2-A6FE-ABFBE108B7E9}" srcOrd="0" destOrd="0" presId="urn:microsoft.com/office/officeart/2005/8/layout/orgChart1"/>
    <dgm:cxn modelId="{D7B3730D-13E8-4C29-938F-E5B07FE4B9DE}" type="presParOf" srcId="{20F9AFB9-531E-49A2-A6FE-ABFBE108B7E9}" destId="{46D85AF7-3E75-457D-981B-6D86D3331638}" srcOrd="0" destOrd="0" presId="urn:microsoft.com/office/officeart/2005/8/layout/orgChart1"/>
    <dgm:cxn modelId="{671CC9A1-4AA2-4196-9D11-08A4A443488A}" type="presParOf" srcId="{20F9AFB9-531E-49A2-A6FE-ABFBE108B7E9}" destId="{29D39BAE-AA42-4EF3-89A2-25614C22127C}" srcOrd="1" destOrd="0" presId="urn:microsoft.com/office/officeart/2005/8/layout/orgChart1"/>
    <dgm:cxn modelId="{84FFBD88-BB18-4028-839A-ECD6C78E4715}" type="presParOf" srcId="{68860D72-1C14-4FCB-8DA9-143E2B2FE240}" destId="{84543FA1-2E96-41DA-9019-570A2A08955E}" srcOrd="1" destOrd="0" presId="urn:microsoft.com/office/officeart/2005/8/layout/orgChart1"/>
    <dgm:cxn modelId="{B03A6064-3642-4EB8-B2F7-DD84A4022949}" type="presParOf" srcId="{68860D72-1C14-4FCB-8DA9-143E2B2FE240}" destId="{7A7379E0-7F75-4C3F-AC67-F2CC0879ED61}" srcOrd="2" destOrd="0" presId="urn:microsoft.com/office/officeart/2005/8/layout/orgChart1"/>
    <dgm:cxn modelId="{7E494E8D-6891-4B03-B815-C13C99C484A8}" type="presParOf" srcId="{45D10D08-2002-4FEB-BB53-23860BECA31E}" destId="{E93EA9D8-1A1A-4A42-9C73-69F09E83200C}" srcOrd="1" destOrd="0" presId="urn:microsoft.com/office/officeart/2005/8/layout/orgChart1"/>
    <dgm:cxn modelId="{60FC7930-7A33-4838-B967-3AA7EEAC6993}" type="presParOf" srcId="{E93EA9D8-1A1A-4A42-9C73-69F09E83200C}" destId="{CFA70F1F-BBD7-4E35-BFD3-28F91F4779D5}" srcOrd="0" destOrd="0" presId="urn:microsoft.com/office/officeart/2005/8/layout/orgChart1"/>
    <dgm:cxn modelId="{4D0B42C0-7811-486C-988F-66B528E78D55}" type="presParOf" srcId="{CFA70F1F-BBD7-4E35-BFD3-28F91F4779D5}" destId="{2E13C383-6893-4DD7-90D4-23EECBBCE423}" srcOrd="0" destOrd="0" presId="urn:microsoft.com/office/officeart/2005/8/layout/orgChart1"/>
    <dgm:cxn modelId="{9C15FB44-CEA3-409B-908C-814E880DB576}" type="presParOf" srcId="{CFA70F1F-BBD7-4E35-BFD3-28F91F4779D5}" destId="{7AB3B0FF-ED56-4BFF-B08A-48AA552CFFCF}" srcOrd="1" destOrd="0" presId="urn:microsoft.com/office/officeart/2005/8/layout/orgChart1"/>
    <dgm:cxn modelId="{BB3D0F28-1BBF-4A81-88E2-00E8035F94F4}" type="presParOf" srcId="{E93EA9D8-1A1A-4A42-9C73-69F09E83200C}" destId="{9452FFF6-B54B-45B4-AB1E-96BBFA0BDAD1}" srcOrd="1" destOrd="0" presId="urn:microsoft.com/office/officeart/2005/8/layout/orgChart1"/>
    <dgm:cxn modelId="{A181140D-0A13-445E-82DF-FB2DD65B2D5C}" type="presParOf" srcId="{9452FFF6-B54B-45B4-AB1E-96BBFA0BDAD1}" destId="{95EED243-C1EA-4EF1-953F-FE3E4EC08CB2}" srcOrd="0" destOrd="0" presId="urn:microsoft.com/office/officeart/2005/8/layout/orgChart1"/>
    <dgm:cxn modelId="{6A34F582-2E2E-403A-AC37-EE92458E5C09}" type="presParOf" srcId="{9452FFF6-B54B-45B4-AB1E-96BBFA0BDAD1}" destId="{C03413FB-347E-497F-87F0-7FE913F2CF5D}" srcOrd="1" destOrd="0" presId="urn:microsoft.com/office/officeart/2005/8/layout/orgChart1"/>
    <dgm:cxn modelId="{6E09EC43-8DE0-4FB5-9767-E7E67FF8E9FF}" type="presParOf" srcId="{C03413FB-347E-497F-87F0-7FE913F2CF5D}" destId="{E912685D-649B-497F-A7F8-4284E6DC4790}" srcOrd="0" destOrd="0" presId="urn:microsoft.com/office/officeart/2005/8/layout/orgChart1"/>
    <dgm:cxn modelId="{8AC903BA-F4FC-4543-AF6A-6F01213C8B98}" type="presParOf" srcId="{E912685D-649B-497F-A7F8-4284E6DC4790}" destId="{D47278EB-5D0F-495B-B63E-F3D0D5C7EEEC}" srcOrd="0" destOrd="0" presId="urn:microsoft.com/office/officeart/2005/8/layout/orgChart1"/>
    <dgm:cxn modelId="{1318160B-3B1A-4CCB-8DEF-F975DFC268CB}" type="presParOf" srcId="{E912685D-649B-497F-A7F8-4284E6DC4790}" destId="{8AD68599-5579-47B9-A926-845F5BB19799}" srcOrd="1" destOrd="0" presId="urn:microsoft.com/office/officeart/2005/8/layout/orgChart1"/>
    <dgm:cxn modelId="{58E31488-D9AD-4E84-AD3E-75FD3EB5D296}" type="presParOf" srcId="{C03413FB-347E-497F-87F0-7FE913F2CF5D}" destId="{73438F4D-86D2-43F2-ACB8-BE405D84178B}" srcOrd="1" destOrd="0" presId="urn:microsoft.com/office/officeart/2005/8/layout/orgChart1"/>
    <dgm:cxn modelId="{A18D150E-9840-4B56-A078-8AA13F9F4B2E}" type="presParOf" srcId="{C03413FB-347E-497F-87F0-7FE913F2CF5D}" destId="{7AA5B1EC-34AE-4B24-A68D-1786BEACD61A}" srcOrd="2" destOrd="0" presId="urn:microsoft.com/office/officeart/2005/8/layout/orgChart1"/>
    <dgm:cxn modelId="{02337DBE-4E0F-4E46-BE08-8756B926F4C3}" type="presParOf" srcId="{9452FFF6-B54B-45B4-AB1E-96BBFA0BDAD1}" destId="{DFDE0E7E-EB26-4DE9-BB8A-A563326592AB}" srcOrd="2" destOrd="0" presId="urn:microsoft.com/office/officeart/2005/8/layout/orgChart1"/>
    <dgm:cxn modelId="{0CCB9BEA-CA7F-40F1-A36A-8D081DEDA87F}" type="presParOf" srcId="{9452FFF6-B54B-45B4-AB1E-96BBFA0BDAD1}" destId="{4F5D18EB-6476-4690-937D-A0594D7275C8}" srcOrd="3" destOrd="0" presId="urn:microsoft.com/office/officeart/2005/8/layout/orgChart1"/>
    <dgm:cxn modelId="{F4F1EB92-04E4-4694-B377-D4EC0A163BDF}" type="presParOf" srcId="{4F5D18EB-6476-4690-937D-A0594D7275C8}" destId="{63E9C87F-FC72-43FD-81A9-1FA9B1B952E4}" srcOrd="0" destOrd="0" presId="urn:microsoft.com/office/officeart/2005/8/layout/orgChart1"/>
    <dgm:cxn modelId="{40EB49F1-7D5A-4526-BEBB-3BC029DA384D}" type="presParOf" srcId="{63E9C87F-FC72-43FD-81A9-1FA9B1B952E4}" destId="{F1590D6B-DEAB-41D1-9325-ACB411BF4064}" srcOrd="0" destOrd="0" presId="urn:microsoft.com/office/officeart/2005/8/layout/orgChart1"/>
    <dgm:cxn modelId="{5D923981-B926-4D9F-B8D3-08E18CBEE472}" type="presParOf" srcId="{63E9C87F-FC72-43FD-81A9-1FA9B1B952E4}" destId="{B05CB501-CD61-48AB-8F97-EDC2EC96D0A6}" srcOrd="1" destOrd="0" presId="urn:microsoft.com/office/officeart/2005/8/layout/orgChart1"/>
    <dgm:cxn modelId="{0BE89CD7-2004-44BC-B7F2-6D385D4BDB3A}" type="presParOf" srcId="{4F5D18EB-6476-4690-937D-A0594D7275C8}" destId="{79818281-C546-4E20-8CB4-58196CE74519}" srcOrd="1" destOrd="0" presId="urn:microsoft.com/office/officeart/2005/8/layout/orgChart1"/>
    <dgm:cxn modelId="{2A7BAA08-E571-4F7F-A076-6643DC57DD84}" type="presParOf" srcId="{4F5D18EB-6476-4690-937D-A0594D7275C8}" destId="{26AE5DD0-746F-41FC-8558-2C56B2519C8C}" srcOrd="2" destOrd="0" presId="urn:microsoft.com/office/officeart/2005/8/layout/orgChart1"/>
    <dgm:cxn modelId="{BEDE01E8-76DF-47BF-8378-D044ABE9119A}" type="presParOf" srcId="{9452FFF6-B54B-45B4-AB1E-96BBFA0BDAD1}" destId="{88BE2006-10EE-4FD3-96CC-33E1922C3DFE}" srcOrd="4" destOrd="0" presId="urn:microsoft.com/office/officeart/2005/8/layout/orgChart1"/>
    <dgm:cxn modelId="{D16F5688-5353-4A3E-9B49-CF8DEE98B531}" type="presParOf" srcId="{9452FFF6-B54B-45B4-AB1E-96BBFA0BDAD1}" destId="{5CF25CCC-CFEC-4BAB-9442-4981CB285D6A}" srcOrd="5" destOrd="0" presId="urn:microsoft.com/office/officeart/2005/8/layout/orgChart1"/>
    <dgm:cxn modelId="{A87EDDED-6328-42BD-8B91-A2CE85A89B9C}" type="presParOf" srcId="{5CF25CCC-CFEC-4BAB-9442-4981CB285D6A}" destId="{96283846-71BE-4666-8800-8C699DBE78AA}" srcOrd="0" destOrd="0" presId="urn:microsoft.com/office/officeart/2005/8/layout/orgChart1"/>
    <dgm:cxn modelId="{7EAE1801-D9AA-4528-905E-AAF1E38111B2}" type="presParOf" srcId="{96283846-71BE-4666-8800-8C699DBE78AA}" destId="{8E52418D-0024-4459-AAE8-F4EC79A941D3}" srcOrd="0" destOrd="0" presId="urn:microsoft.com/office/officeart/2005/8/layout/orgChart1"/>
    <dgm:cxn modelId="{0AC9756E-EF8F-4581-9F71-B73EFFF7C6A9}" type="presParOf" srcId="{96283846-71BE-4666-8800-8C699DBE78AA}" destId="{7D27CFAD-818A-4B49-8DC3-CFCA8AE6BBC8}" srcOrd="1" destOrd="0" presId="urn:microsoft.com/office/officeart/2005/8/layout/orgChart1"/>
    <dgm:cxn modelId="{118409AB-6E8F-4EC6-AFF1-88FDB5EA76DA}" type="presParOf" srcId="{5CF25CCC-CFEC-4BAB-9442-4981CB285D6A}" destId="{A2C42787-C643-4D79-8774-5A7025E50F49}" srcOrd="1" destOrd="0" presId="urn:microsoft.com/office/officeart/2005/8/layout/orgChart1"/>
    <dgm:cxn modelId="{14F6C894-52FC-4C21-A8DF-5B0A71CEC042}" type="presParOf" srcId="{5CF25CCC-CFEC-4BAB-9442-4981CB285D6A}" destId="{388D2DAF-B9C1-4163-8C49-62C91C23E786}" srcOrd="2" destOrd="0" presId="urn:microsoft.com/office/officeart/2005/8/layout/orgChart1"/>
    <dgm:cxn modelId="{CE5C2625-7D0F-4A6A-B916-A51BA122A195}" type="presParOf" srcId="{9452FFF6-B54B-45B4-AB1E-96BBFA0BDAD1}" destId="{8821FF00-7A0F-4EC7-9DB2-C32A40E70829}" srcOrd="6" destOrd="0" presId="urn:microsoft.com/office/officeart/2005/8/layout/orgChart1"/>
    <dgm:cxn modelId="{F79B5138-17ED-4091-85DB-D7F8804EB860}" type="presParOf" srcId="{9452FFF6-B54B-45B4-AB1E-96BBFA0BDAD1}" destId="{9B209B91-88B1-42E8-8D45-E4CFAB95DB66}" srcOrd="7" destOrd="0" presId="urn:microsoft.com/office/officeart/2005/8/layout/orgChart1"/>
    <dgm:cxn modelId="{DCEA4892-F16A-444A-90C0-C230733ACDE6}" type="presParOf" srcId="{9B209B91-88B1-42E8-8D45-E4CFAB95DB66}" destId="{3A312563-CEC4-4F4C-8345-04BE2E80E389}" srcOrd="0" destOrd="0" presId="urn:microsoft.com/office/officeart/2005/8/layout/orgChart1"/>
    <dgm:cxn modelId="{52034810-865E-421E-828A-70F06E5268C3}" type="presParOf" srcId="{3A312563-CEC4-4F4C-8345-04BE2E80E389}" destId="{091FB59A-0583-44F1-B1B9-35B9ACC01299}" srcOrd="0" destOrd="0" presId="urn:microsoft.com/office/officeart/2005/8/layout/orgChart1"/>
    <dgm:cxn modelId="{37387F7A-928A-4E43-B742-F9BC2D32F9E9}" type="presParOf" srcId="{3A312563-CEC4-4F4C-8345-04BE2E80E389}" destId="{826111FA-BCA4-43A7-A583-3AF35D08ED0B}" srcOrd="1" destOrd="0" presId="urn:microsoft.com/office/officeart/2005/8/layout/orgChart1"/>
    <dgm:cxn modelId="{6046AF07-099E-4B69-B345-8A80F78EE7BA}" type="presParOf" srcId="{9B209B91-88B1-42E8-8D45-E4CFAB95DB66}" destId="{850FD71A-CCA4-42F6-8C68-62E80BBB6003}" srcOrd="1" destOrd="0" presId="urn:microsoft.com/office/officeart/2005/8/layout/orgChart1"/>
    <dgm:cxn modelId="{5CD585F9-FFAE-4F1A-AF9A-79D7B6C22C8E}" type="presParOf" srcId="{9B209B91-88B1-42E8-8D45-E4CFAB95DB66}" destId="{59683F5F-3385-4FD9-8D3F-0FC9C0FBD9E2}" srcOrd="2" destOrd="0" presId="urn:microsoft.com/office/officeart/2005/8/layout/orgChart1"/>
    <dgm:cxn modelId="{71B2EB5B-5D07-4A61-B585-3AFFB7257F03}" type="presParOf" srcId="{E93EA9D8-1A1A-4A42-9C73-69F09E83200C}" destId="{F5E4A289-E9D7-40CE-B688-10615FCB0486}" srcOrd="2" destOrd="0" presId="urn:microsoft.com/office/officeart/2005/8/layout/orgChart1"/>
    <dgm:cxn modelId="{33DB8975-6DC6-4475-9513-67932DEB0344}" type="presParOf" srcId="{45D10D08-2002-4FEB-BB53-23860BECA31E}" destId="{7D362598-D8DE-4FCE-ADF2-D9935D24E7E1}" srcOrd="2" destOrd="0" presId="urn:microsoft.com/office/officeart/2005/8/layout/orgChart1"/>
    <dgm:cxn modelId="{F7AE9544-DA20-4608-AEB2-334018BF953F}" type="presParOf" srcId="{7D362598-D8DE-4FCE-ADF2-D9935D24E7E1}" destId="{112DC907-9AAB-4C89-A6D1-46954FF26D48}" srcOrd="0" destOrd="0" presId="urn:microsoft.com/office/officeart/2005/8/layout/orgChart1"/>
    <dgm:cxn modelId="{16EECC9C-43BA-4DA9-9426-BFA4B56E2FED}" type="presParOf" srcId="{112DC907-9AAB-4C89-A6D1-46954FF26D48}" destId="{B70F2269-0A05-4246-ADEE-27E01D5B0F9E}" srcOrd="0" destOrd="0" presId="urn:microsoft.com/office/officeart/2005/8/layout/orgChart1"/>
    <dgm:cxn modelId="{4CB595A1-3F63-4966-9B65-0FEAB906C1FE}" type="presParOf" srcId="{112DC907-9AAB-4C89-A6D1-46954FF26D48}" destId="{2A8B76AE-2532-43E5-8216-57211AA4F7C1}" srcOrd="1" destOrd="0" presId="urn:microsoft.com/office/officeart/2005/8/layout/orgChart1"/>
    <dgm:cxn modelId="{40825BD5-D6FC-4872-9670-0DA59510F0B0}" type="presParOf" srcId="{7D362598-D8DE-4FCE-ADF2-D9935D24E7E1}" destId="{0D0AC15B-373D-48C4-AF20-1F30477C94EB}" srcOrd="1" destOrd="0" presId="urn:microsoft.com/office/officeart/2005/8/layout/orgChart1"/>
    <dgm:cxn modelId="{58DE770A-9810-4813-8091-3761F79F43D9}" type="presParOf" srcId="{7D362598-D8DE-4FCE-ADF2-D9935D24E7E1}" destId="{BDAB0D19-8491-4D21-B7CE-F8785902D283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4/17/2012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4/17/2012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D6737-AE9B-430C-BAA3-D2E4C8843C57}" type="datetimeFigureOut">
              <a:rPr lang="en-US" smtClean="0"/>
              <a:pPr/>
              <a:t>4/17/2012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535761" y="761973"/>
          <a:ext cx="6161528" cy="8096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29264" y="3857620"/>
            <a:ext cx="1214446" cy="30008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dirty="0" smtClean="0"/>
              <a:t>AI 1.1 </a:t>
            </a:r>
            <a:r>
              <a:rPr lang="en-GB" sz="1050" dirty="0" smtClean="0"/>
              <a:t>– IMT: Mobile Broadband</a:t>
            </a:r>
          </a:p>
          <a:p>
            <a:endParaRPr lang="en-GB" sz="1050" dirty="0" smtClean="0"/>
          </a:p>
          <a:p>
            <a:r>
              <a:rPr lang="en-GB" sz="1050" b="1" dirty="0" smtClean="0"/>
              <a:t>AI 1.2 </a:t>
            </a:r>
            <a:r>
              <a:rPr lang="en-GB" sz="1050" dirty="0" smtClean="0"/>
              <a:t>– 700 MHz </a:t>
            </a:r>
          </a:p>
          <a:p>
            <a:endParaRPr lang="en-GB" sz="1050" dirty="0" smtClean="0"/>
          </a:p>
          <a:p>
            <a:endParaRPr lang="en-GB" sz="1050" dirty="0" smtClean="0"/>
          </a:p>
          <a:p>
            <a:endParaRPr lang="en-GB" sz="1050" dirty="0" smtClean="0"/>
          </a:p>
          <a:p>
            <a:pPr>
              <a:buFont typeface="Arial" charset="0"/>
              <a:buChar char="•"/>
            </a:pPr>
            <a:r>
              <a:rPr lang="en-GB" sz="1050" dirty="0" smtClean="0"/>
              <a:t>co-located and scheduled </a:t>
            </a:r>
            <a:r>
              <a:rPr lang="en-GB" sz="1050" dirty="0" smtClean="0"/>
              <a:t>in conjunction with </a:t>
            </a:r>
            <a:r>
              <a:rPr lang="en-GB" sz="1050" dirty="0" smtClean="0"/>
              <a:t>ECC </a:t>
            </a:r>
            <a:r>
              <a:rPr lang="en-GB" sz="1050" dirty="0" smtClean="0"/>
              <a:t>PT1 as far as possible.</a:t>
            </a:r>
            <a:endParaRPr lang="en-GB" sz="1050" dirty="0" smtClean="0"/>
          </a:p>
          <a:p>
            <a:endParaRPr lang="en-GB" sz="1050" dirty="0" smtClean="0"/>
          </a:p>
          <a:p>
            <a:r>
              <a:rPr lang="en-GB" sz="1050" dirty="0" smtClean="0"/>
              <a:t>*  Chairmanship not linked to ECC PT1  - i.e. runs to WRC-15</a:t>
            </a:r>
          </a:p>
          <a:p>
            <a:endParaRPr lang="en-GB" sz="105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85794" y="3857620"/>
            <a:ext cx="1285883" cy="51013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dirty="0" smtClean="0"/>
              <a:t>AI </a:t>
            </a:r>
            <a:r>
              <a:rPr lang="en-GB" sz="1050" b="1" dirty="0" smtClean="0"/>
              <a:t>1.3 </a:t>
            </a:r>
            <a:r>
              <a:rPr lang="en-GB" sz="1050" dirty="0" smtClean="0"/>
              <a:t>– </a:t>
            </a:r>
            <a:r>
              <a:rPr lang="en-GB" sz="1050" dirty="0" smtClean="0"/>
              <a:t>PPDR</a:t>
            </a:r>
            <a:endParaRPr lang="en-GB" sz="1050" dirty="0" smtClean="0"/>
          </a:p>
          <a:p>
            <a:r>
              <a:rPr lang="en-GB" sz="1050" b="1" dirty="0" smtClean="0"/>
              <a:t>AI </a:t>
            </a:r>
            <a:r>
              <a:rPr lang="en-GB" sz="1050" b="1" dirty="0"/>
              <a:t>1.11 </a:t>
            </a:r>
            <a:r>
              <a:rPr lang="en-GB" sz="1050" dirty="0"/>
              <a:t>– EESS 7-8 GHz</a:t>
            </a:r>
          </a:p>
          <a:p>
            <a:r>
              <a:rPr lang="en-GB" sz="1050" b="1" dirty="0"/>
              <a:t>AI 1.12 </a:t>
            </a:r>
            <a:r>
              <a:rPr lang="en-GB" sz="1050" dirty="0"/>
              <a:t>– EESS</a:t>
            </a:r>
          </a:p>
          <a:p>
            <a:r>
              <a:rPr lang="en-GB" sz="1050" b="1" dirty="0"/>
              <a:t>AI 1.13 </a:t>
            </a:r>
            <a:r>
              <a:rPr lang="en-GB" sz="1050" dirty="0"/>
              <a:t>– Space Research</a:t>
            </a:r>
          </a:p>
          <a:p>
            <a:r>
              <a:rPr lang="en-GB" sz="1050" b="1" dirty="0"/>
              <a:t>AI 1.14 </a:t>
            </a:r>
            <a:r>
              <a:rPr lang="en-GB" sz="1050" dirty="0"/>
              <a:t>– </a:t>
            </a:r>
            <a:r>
              <a:rPr lang="en-GB" sz="1050" dirty="0" smtClean="0"/>
              <a:t>UTC</a:t>
            </a:r>
            <a:endParaRPr lang="en-GB" sz="1050" dirty="0"/>
          </a:p>
          <a:p>
            <a:r>
              <a:rPr lang="en-GB" sz="1050" b="1" dirty="0"/>
              <a:t>AI 2 </a:t>
            </a:r>
            <a:r>
              <a:rPr lang="en-GB" sz="1050" dirty="0"/>
              <a:t>– Examine RRs incorporated by reference</a:t>
            </a:r>
          </a:p>
          <a:p>
            <a:r>
              <a:rPr lang="en-GB" sz="1050" b="1" dirty="0"/>
              <a:t>AI 4 </a:t>
            </a:r>
            <a:r>
              <a:rPr lang="en-GB" sz="1050" dirty="0"/>
              <a:t>– Review of </a:t>
            </a:r>
            <a:r>
              <a:rPr lang="en-GB" sz="1050" dirty="0" smtClean="0"/>
              <a:t>res/</a:t>
            </a:r>
            <a:r>
              <a:rPr lang="en-GB" sz="1050" dirty="0" err="1" smtClean="0"/>
              <a:t>recs</a:t>
            </a:r>
            <a:endParaRPr lang="en-GB" sz="1050" dirty="0" smtClean="0"/>
          </a:p>
          <a:p>
            <a:r>
              <a:rPr lang="en-GB" sz="1050" b="1" dirty="0" smtClean="0"/>
              <a:t>AI 8</a:t>
            </a:r>
            <a:endParaRPr lang="en-GB" sz="1050" dirty="0"/>
          </a:p>
          <a:p>
            <a:r>
              <a:rPr lang="en-GB" sz="1050" b="1" dirty="0"/>
              <a:t>AI 9.1.4 </a:t>
            </a:r>
            <a:r>
              <a:rPr lang="en-GB" sz="1050" dirty="0"/>
              <a:t>– Updated RRs</a:t>
            </a:r>
          </a:p>
          <a:p>
            <a:r>
              <a:rPr lang="en-GB" sz="1050" b="1" dirty="0"/>
              <a:t>AI 9.1.6 </a:t>
            </a:r>
            <a:r>
              <a:rPr lang="en-GB" sz="1050" dirty="0"/>
              <a:t>– Review of definitions (Fixed service/fixed station &amp; mobile station)</a:t>
            </a:r>
          </a:p>
          <a:p>
            <a:r>
              <a:rPr lang="en-GB" sz="1050" b="1" dirty="0"/>
              <a:t>AI 9.1.7 </a:t>
            </a:r>
            <a:r>
              <a:rPr lang="en-GB" sz="1050" dirty="0"/>
              <a:t>– Spectrum management guidelines for Emergency &amp; Disaster relief </a:t>
            </a:r>
            <a:endParaRPr lang="en-GB" sz="1050" dirty="0" smtClean="0"/>
          </a:p>
          <a:p>
            <a:r>
              <a:rPr lang="en-GB" sz="1050" b="1" dirty="0" smtClean="0"/>
              <a:t>AI 9.1.8 </a:t>
            </a:r>
            <a:r>
              <a:rPr lang="en-GB" sz="1050" dirty="0" smtClean="0"/>
              <a:t>– </a:t>
            </a:r>
            <a:r>
              <a:rPr lang="en-GB" sz="1050" dirty="0" err="1" smtClean="0"/>
              <a:t>Nano</a:t>
            </a:r>
            <a:r>
              <a:rPr lang="en-GB" sz="1050" dirty="0" smtClean="0"/>
              <a:t> </a:t>
            </a:r>
            <a:r>
              <a:rPr lang="en-GB" sz="1050" dirty="0" err="1" smtClean="0"/>
              <a:t>Sats</a:t>
            </a:r>
            <a:endParaRPr lang="en-GB" sz="1050" dirty="0" smtClean="0"/>
          </a:p>
          <a:p>
            <a:r>
              <a:rPr lang="en-GB" sz="1050" b="1" dirty="0" smtClean="0"/>
              <a:t>AI 10 </a:t>
            </a:r>
            <a:r>
              <a:rPr lang="en-GB" sz="1050" dirty="0" smtClean="0"/>
              <a:t>– WRC-18 Agenda</a:t>
            </a:r>
          </a:p>
          <a:p>
            <a:r>
              <a:rPr lang="en-GB" sz="1050" b="1" dirty="0" smtClean="0"/>
              <a:t>RA15/RAG related matters </a:t>
            </a:r>
            <a:r>
              <a:rPr lang="en-GB" sz="1050" b="1" dirty="0" smtClean="0"/>
              <a:t>(maybe  PTE at a later date)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57430" y="3857620"/>
            <a:ext cx="1214446" cy="44012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AI </a:t>
            </a:r>
            <a:r>
              <a:rPr lang="en-GB" sz="1000" b="1" dirty="0"/>
              <a:t>1.6 </a:t>
            </a:r>
            <a:r>
              <a:rPr lang="en-GB" sz="1000" dirty="0"/>
              <a:t>– Primary Satellite service in 10-17 GHz and 13-17 GHz</a:t>
            </a:r>
          </a:p>
          <a:p>
            <a:endParaRPr lang="en-GB" sz="1000" dirty="0"/>
          </a:p>
          <a:p>
            <a:r>
              <a:rPr lang="en-GB" sz="1000" b="1" dirty="0"/>
              <a:t>AI 1.7 </a:t>
            </a:r>
            <a:r>
              <a:rPr lang="en-GB" sz="1000" dirty="0"/>
              <a:t>– Review use of 5091-5150 MHz by FSS</a:t>
            </a:r>
          </a:p>
          <a:p>
            <a:endParaRPr lang="en-GB" sz="1000" dirty="0"/>
          </a:p>
          <a:p>
            <a:r>
              <a:rPr lang="en-GB" sz="1000" b="1" dirty="0"/>
              <a:t>AI 1.8 </a:t>
            </a:r>
            <a:r>
              <a:rPr lang="en-GB" sz="1000" dirty="0"/>
              <a:t>– ESVs</a:t>
            </a:r>
          </a:p>
          <a:p>
            <a:endParaRPr lang="en-GB" sz="1000" dirty="0"/>
          </a:p>
          <a:p>
            <a:r>
              <a:rPr lang="en-GB" sz="1000" b="1" dirty="0"/>
              <a:t>AI 1.9 </a:t>
            </a:r>
            <a:r>
              <a:rPr lang="en-GB" sz="1000" dirty="0"/>
              <a:t>– Possible new </a:t>
            </a:r>
          </a:p>
          <a:p>
            <a:r>
              <a:rPr lang="en-GB" sz="1000" dirty="0"/>
              <a:t>FSS/MMSS in 7/8 GHz range</a:t>
            </a:r>
          </a:p>
          <a:p>
            <a:endParaRPr lang="en-GB" sz="1000" dirty="0"/>
          </a:p>
          <a:p>
            <a:r>
              <a:rPr lang="it-IT" sz="1000" b="1" dirty="0"/>
              <a:t>AI 1.10 </a:t>
            </a:r>
            <a:r>
              <a:rPr lang="it-IT" sz="1000" dirty="0"/>
              <a:t>– MSS 22-26 GHz</a:t>
            </a:r>
          </a:p>
          <a:p>
            <a:endParaRPr lang="en-GB" sz="1000" dirty="0"/>
          </a:p>
          <a:p>
            <a:r>
              <a:rPr lang="en-GB" sz="1000" b="1" dirty="0"/>
              <a:t>AI 7 </a:t>
            </a:r>
            <a:r>
              <a:rPr lang="en-GB" sz="1000" dirty="0"/>
              <a:t>– Sat fillings</a:t>
            </a:r>
          </a:p>
          <a:p>
            <a:endParaRPr lang="en-GB" sz="1000" dirty="0"/>
          </a:p>
          <a:p>
            <a:r>
              <a:rPr lang="en-GB" sz="1000" b="1" dirty="0"/>
              <a:t>AI </a:t>
            </a:r>
            <a:r>
              <a:rPr lang="en-GB" sz="1000" b="1" dirty="0" smtClean="0"/>
              <a:t>9.1.1/9.1.2/9.1.3/9.1.5/ </a:t>
            </a:r>
            <a:r>
              <a:rPr lang="en-GB" sz="1000" dirty="0"/>
              <a:t>– Directors report (SAT</a:t>
            </a:r>
            <a:r>
              <a:rPr lang="en-GB" sz="1000" dirty="0" smtClean="0"/>
              <a:t>)</a:t>
            </a:r>
          </a:p>
          <a:p>
            <a:endParaRPr lang="en-GB" sz="1000" dirty="0" smtClean="0"/>
          </a:p>
          <a:p>
            <a:r>
              <a:rPr lang="en-GB" sz="1000" b="1" dirty="0" smtClean="0"/>
              <a:t>AI 9.3 – </a:t>
            </a:r>
            <a:r>
              <a:rPr lang="en-GB" sz="1000" dirty="0" smtClean="0"/>
              <a:t>Res 80</a:t>
            </a:r>
          </a:p>
          <a:p>
            <a:endParaRPr lang="en-GB" sz="1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786190" y="3857620"/>
            <a:ext cx="1285884" cy="24006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AI 1.4 </a:t>
            </a:r>
            <a:r>
              <a:rPr lang="en-GB" sz="1000" dirty="0" smtClean="0"/>
              <a:t>- Amateur</a:t>
            </a:r>
            <a:endParaRPr lang="en-GB" sz="1000" dirty="0"/>
          </a:p>
          <a:p>
            <a:endParaRPr lang="en-GB" sz="1000" dirty="0"/>
          </a:p>
          <a:p>
            <a:r>
              <a:rPr lang="en-GB" sz="1000" b="1" dirty="0"/>
              <a:t>AI 1.5 </a:t>
            </a:r>
            <a:r>
              <a:rPr lang="en-GB" sz="1000" dirty="0"/>
              <a:t>– UAS</a:t>
            </a:r>
          </a:p>
          <a:p>
            <a:endParaRPr lang="en-GB" sz="1000" dirty="0"/>
          </a:p>
          <a:p>
            <a:r>
              <a:rPr lang="en-GB" sz="1000" b="1" dirty="0"/>
              <a:t>AI 1.15 </a:t>
            </a:r>
            <a:r>
              <a:rPr lang="en-GB" sz="1000" dirty="0"/>
              <a:t>– UHF onboard communication</a:t>
            </a:r>
          </a:p>
          <a:p>
            <a:endParaRPr lang="en-GB" sz="1000" dirty="0"/>
          </a:p>
          <a:p>
            <a:r>
              <a:rPr lang="en-GB" sz="1000" b="1" dirty="0"/>
              <a:t>AI 1.16 </a:t>
            </a:r>
            <a:r>
              <a:rPr lang="en-GB" sz="1000" dirty="0"/>
              <a:t>– AIS for maritime</a:t>
            </a:r>
          </a:p>
          <a:p>
            <a:endParaRPr lang="en-GB" sz="1000" dirty="0"/>
          </a:p>
          <a:p>
            <a:r>
              <a:rPr lang="en-GB" sz="1000" b="1" dirty="0"/>
              <a:t>AI 1.17 </a:t>
            </a:r>
            <a:r>
              <a:rPr lang="en-GB" sz="1000" dirty="0"/>
              <a:t>– WAIC</a:t>
            </a:r>
          </a:p>
          <a:p>
            <a:endParaRPr lang="en-GB" sz="1000" dirty="0"/>
          </a:p>
          <a:p>
            <a:r>
              <a:rPr lang="en-GB" sz="1000" b="1" dirty="0"/>
              <a:t>AI 1.18 </a:t>
            </a:r>
            <a:r>
              <a:rPr lang="en-GB" sz="1000" dirty="0"/>
              <a:t>– Automotive Radar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57562" y="214282"/>
            <a:ext cx="31979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dirty="0" smtClean="0"/>
              <a:t>Temp Doc 1 – Proposed CPG-15 Structure</a:t>
            </a:r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4500570" y="6929454"/>
            <a:ext cx="1571636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1100" b="1" dirty="0" smtClean="0"/>
          </a:p>
          <a:p>
            <a:endParaRPr lang="en-GB" sz="1100" dirty="0" smtClean="0"/>
          </a:p>
          <a:p>
            <a:endParaRPr lang="en-GB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1850</TotalTime>
  <Words>323</Words>
  <Application>Microsoft Office PowerPoint</Application>
  <PresentationFormat>On-screen Show (4:3)</PresentationFormat>
  <Paragraphs>78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OFCOM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wesley.milton</dc:creator>
  <cp:lastModifiedBy>stephen.bond</cp:lastModifiedBy>
  <cp:revision>37</cp:revision>
  <dcterms:created xsi:type="dcterms:W3CDTF">2012-03-01T15:28:45Z</dcterms:created>
  <dcterms:modified xsi:type="dcterms:W3CDTF">2012-04-17T14:26:47Z</dcterms:modified>
</cp:coreProperties>
</file>