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5" r:id="rId2"/>
  </p:sldMasterIdLst>
  <p:notesMasterIdLst>
    <p:notesMasterId r:id="rId13"/>
  </p:notesMasterIdLst>
  <p:sldIdLst>
    <p:sldId id="256" r:id="rId3"/>
    <p:sldId id="320" r:id="rId4"/>
    <p:sldId id="323" r:id="rId5"/>
    <p:sldId id="327" r:id="rId6"/>
    <p:sldId id="308" r:id="rId7"/>
    <p:sldId id="314" r:id="rId8"/>
    <p:sldId id="315" r:id="rId9"/>
    <p:sldId id="329" r:id="rId10"/>
    <p:sldId id="332" r:id="rId11"/>
    <p:sldId id="316" r:id="rId12"/>
  </p:sldIdLst>
  <p:sldSz cx="9144000" cy="6858000" type="screen4x3"/>
  <p:notesSz cx="6864350" cy="9701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BDE4FF"/>
    <a:srgbClr val="33CC33"/>
    <a:srgbClr val="FF0000"/>
    <a:srgbClr val="FF3300"/>
    <a:srgbClr val="FFFFFF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53" autoAdjust="0"/>
    <p:restoredTop sz="90929"/>
  </p:normalViewPr>
  <p:slideViewPr>
    <p:cSldViewPr>
      <p:cViewPr>
        <p:scale>
          <a:sx n="100" d="100"/>
          <a:sy n="100" d="100"/>
        </p:scale>
        <p:origin x="-185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300" cy="485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050" y="0"/>
            <a:ext cx="2975300" cy="485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8663"/>
            <a:ext cx="4848225" cy="3636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354" y="4608620"/>
            <a:ext cx="5033643" cy="4365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5688"/>
            <a:ext cx="2975300" cy="4855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050" y="9215688"/>
            <a:ext cx="2975300" cy="4855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B5B781-EE6F-466E-A25E-804C6FB4AA69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05A1DA-0ACB-4FF3-8653-7AB5E88CF1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FF09D5-1CF9-4C4A-8AEB-7312F8C6756C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0EA9AE-0F16-4DC8-AFAF-83162823E0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B0613-1DF6-484C-BAB5-81324C018611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ED2941-D703-4A75-9351-20819356675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55D116-2ECC-4D10-908F-301548C00A5A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9437D-2093-4993-91E9-83C1D2877D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FCBB8-103F-4DDE-97DB-83949D6CB137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68826-0547-4847-BDC5-CCA49892C1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99270-294C-404F-A946-61D011B631D5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29E244-7C8F-4A48-B50C-650509B60F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DCA44-F9B9-4B3B-9148-A9C82F636A2A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39C046-BAE1-4FF3-B940-6D7AD9EE46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21D32-641A-4593-95EF-579A6DEA5DE6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2FCA2-2289-4A12-9EC5-1BACF4251DE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56654-0D0E-425B-83CF-8CA5A1DA491E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CB1A5-E0AB-4174-B342-F0D99E6F1C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D678C7-7B91-4D77-AF59-86040B0BC079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FC527E-B7FB-438D-B345-1B44AC03DE8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CECA4A-DF52-4130-9646-85B394CA218F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E27252-9EE9-4BA0-88EE-943E772202B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E1128BB-B5D8-4BA2-B822-6B8E4A9665AD}" type="datetimeFigureOut">
              <a:rPr lang="da-DK"/>
              <a:pPr>
                <a:defRPr/>
              </a:pPr>
              <a:t>07-03-2012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140F7E-E223-4C69-8A77-7414F42A10F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07950" y="2510408"/>
            <a:ext cx="819785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Status report EFIS software</a:t>
            </a:r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336032"/>
            <a:ext cx="7193359" cy="381000"/>
          </a:xfrm>
        </p:spPr>
        <p:txBody>
          <a:bodyPr/>
          <a:lstStyle/>
          <a:p>
            <a:pPr eaLnBrk="1" hangingPunct="1"/>
            <a:r>
              <a:rPr lang="da-DK" i="1" dirty="0" smtClean="0"/>
              <a:t>29th EFIS/MG meeting, Copenhagen, 8-9 March 2012</a:t>
            </a:r>
            <a:endParaRPr lang="en-GB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97642" y="5093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u="sng" dirty="0" smtClean="0">
                <a:solidFill>
                  <a:srgbClr val="333399"/>
                </a:solidFill>
              </a:rPr>
              <a:t>Doc </a:t>
            </a:r>
            <a:r>
              <a:rPr lang="da-DK" sz="1800" u="sng" dirty="0" smtClean="0">
                <a:solidFill>
                  <a:srgbClr val="333399"/>
                </a:solidFill>
              </a:rPr>
              <a:t>EFISMG(12)12</a:t>
            </a:r>
            <a:endParaRPr lang="da-DK" sz="1800" u="sng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 txBox="1">
            <a:spLocks/>
          </p:cNvSpPr>
          <p:nvPr/>
        </p:nvSpPr>
        <p:spPr bwMode="auto">
          <a:xfrm>
            <a:off x="257175" y="231775"/>
            <a:ext cx="791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ECC </a:t>
            </a:r>
            <a:r>
              <a:rPr lang="en-US" sz="2800" dirty="0" err="1">
                <a:solidFill>
                  <a:srgbClr val="333399"/>
                </a:solidFill>
                <a:latin typeface="Calibri" pitchFamily="34" charset="0"/>
              </a:rPr>
              <a:t>Decs</a:t>
            </a:r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/Recs – implementation map</a:t>
            </a:r>
            <a:endParaRPr lang="da-DK" sz="28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3361"/>
          <a:stretch/>
        </p:blipFill>
        <p:spPr bwMode="auto">
          <a:xfrm>
            <a:off x="266700" y="862889"/>
            <a:ext cx="8382000" cy="59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1924" y="4797152"/>
            <a:ext cx="2177827" cy="28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Recent software enhancements</a:t>
            </a:r>
            <a:br>
              <a:rPr lang="da-DK" dirty="0" smtClean="0"/>
            </a:br>
            <a:r>
              <a:rPr lang="en-US" sz="1100" dirty="0" smtClean="0"/>
              <a:t>Major update (v. 4) Dec 2011; current software version: EFIS 4.0.4 </a:t>
            </a:r>
            <a:r>
              <a:rPr lang="en-US" sz="1100" dirty="0" err="1" smtClean="0"/>
              <a:t>impl</a:t>
            </a:r>
            <a:r>
              <a:rPr lang="en-US" sz="1100" dirty="0" smtClean="0"/>
              <a:t>. 17 February 2011</a:t>
            </a:r>
            <a:endParaRPr lang="da-DK" sz="11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2925" y="2052712"/>
            <a:ext cx="8061325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New </a:t>
            </a:r>
            <a:r>
              <a:rPr lang="en-US" sz="1400" dirty="0">
                <a:solidFill>
                  <a:srgbClr val="333399"/>
                </a:solidFill>
              </a:rPr>
              <a:t>layout (to reflect ECO web style</a:t>
            </a:r>
            <a:r>
              <a:rPr lang="en-US" sz="1400" dirty="0" smtClean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33399"/>
                </a:solidFill>
              </a:rPr>
              <a:t>Enhanced term selection: two ways of selecting allocation and application </a:t>
            </a:r>
            <a:r>
              <a:rPr lang="en-US" sz="1400" dirty="0" smtClean="0">
                <a:solidFill>
                  <a:srgbClr val="333399"/>
                </a:solidFill>
              </a:rPr>
              <a:t>terms on all search pages</a:t>
            </a:r>
            <a:endParaRPr lang="en-US" sz="14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New </a:t>
            </a:r>
            <a:r>
              <a:rPr lang="da-DK" sz="1400" dirty="0">
                <a:solidFill>
                  <a:srgbClr val="333399"/>
                </a:solidFill>
              </a:rPr>
              <a:t>document types, informative/non-regulatory, linked to ECA</a:t>
            </a:r>
            <a:r>
              <a:rPr lang="da-DK" sz="1400" dirty="0" smtClean="0">
                <a:solidFill>
                  <a:srgbClr val="333399"/>
                </a:solidFill>
              </a:rPr>
              <a:t>:</a:t>
            </a:r>
            <a:endParaRPr lang="da-DK" sz="1400" dirty="0">
              <a:solidFill>
                <a:srgbClr val="333399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‘ECC-ECO’, ‘ETSI SRDoc’, ‘Draft </a:t>
            </a:r>
            <a:r>
              <a:rPr lang="da-DK" sz="1400" dirty="0">
                <a:solidFill>
                  <a:srgbClr val="333399"/>
                </a:solidFill>
              </a:rPr>
              <a:t>ETSI </a:t>
            </a:r>
            <a:r>
              <a:rPr lang="da-DK" sz="1400" dirty="0" smtClean="0">
                <a:solidFill>
                  <a:srgbClr val="333399"/>
                </a:solidFill>
              </a:rPr>
              <a:t>SRDoc’, ‘EU’ documents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Also</a:t>
            </a:r>
            <a:r>
              <a:rPr lang="da-DK" sz="1400" dirty="0">
                <a:solidFill>
                  <a:srgbClr val="333399"/>
                </a:solidFill>
              </a:rPr>
              <a:t>, </a:t>
            </a:r>
            <a:r>
              <a:rPr lang="da-DK" sz="1400" dirty="0" smtClean="0">
                <a:solidFill>
                  <a:srgbClr val="333399"/>
                </a:solidFill>
              </a:rPr>
              <a:t>document type ‘National’ </a:t>
            </a:r>
            <a:r>
              <a:rPr lang="da-DK" sz="1400" dirty="0">
                <a:solidFill>
                  <a:srgbClr val="333399"/>
                </a:solidFill>
              </a:rPr>
              <a:t>spectrum evolution, uploaded by national </a:t>
            </a:r>
            <a:r>
              <a:rPr lang="da-DK" sz="1400" dirty="0" smtClean="0">
                <a:solidFill>
                  <a:srgbClr val="333399"/>
                </a:solidFill>
              </a:rPr>
              <a:t>administrations</a:t>
            </a:r>
          </a:p>
          <a:p>
            <a:pPr lvl="1"/>
            <a:endParaRPr lang="da-DK" sz="14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>
                <a:solidFill>
                  <a:srgbClr val="333399"/>
                </a:solidFill>
              </a:rPr>
              <a:t>Other new document types</a:t>
            </a:r>
            <a:r>
              <a:rPr lang="da-DK" sz="1400" dirty="0" smtClean="0">
                <a:solidFill>
                  <a:srgbClr val="333399"/>
                </a:solidFill>
              </a:rPr>
              <a:t>:</a:t>
            </a:r>
            <a:endParaRPr lang="da-DK" sz="1400" dirty="0">
              <a:solidFill>
                <a:srgbClr val="333399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‘EC Decisions’, ‘RIS Models’ </a:t>
            </a:r>
            <a:r>
              <a:rPr lang="da-DK" sz="1400" dirty="0">
                <a:solidFill>
                  <a:srgbClr val="333399"/>
                </a:solidFill>
              </a:rPr>
              <a:t>(both linked to ECA)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‘Licensing info’:  </a:t>
            </a:r>
            <a:r>
              <a:rPr lang="en-US" sz="1400" dirty="0">
                <a:solidFill>
                  <a:srgbClr val="333399"/>
                </a:solidFill>
              </a:rPr>
              <a:t>for national administrations to upload general info on </a:t>
            </a:r>
            <a:r>
              <a:rPr lang="en-US" sz="1400" dirty="0" err="1">
                <a:solidFill>
                  <a:srgbClr val="333399"/>
                </a:solidFill>
              </a:rPr>
              <a:t>licence</a:t>
            </a:r>
            <a:r>
              <a:rPr lang="en-US" sz="1400" dirty="0">
                <a:solidFill>
                  <a:srgbClr val="333399"/>
                </a:solidFill>
              </a:rPr>
              <a:t>-exempt rulings or general licensing documents (e.g. PMR/PAMR</a:t>
            </a:r>
            <a:r>
              <a:rPr lang="en-US" sz="1400" dirty="0" smtClean="0">
                <a:solidFill>
                  <a:srgbClr val="333399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da-DK" sz="14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Grouped document display</a:t>
            </a:r>
            <a:r>
              <a:rPr lang="da-DK" sz="1400" dirty="0" smtClean="0">
                <a:solidFill>
                  <a:srgbClr val="333399"/>
                </a:solidFill>
              </a:rPr>
              <a:t> </a:t>
            </a:r>
            <a:r>
              <a:rPr lang="da-DK" sz="1400" dirty="0">
                <a:solidFill>
                  <a:srgbClr val="333399"/>
                </a:solidFill>
              </a:rPr>
              <a:t>(each doc appearing only once, </a:t>
            </a:r>
            <a:r>
              <a:rPr lang="da-DK" sz="1400" dirty="0" smtClean="0">
                <a:solidFill>
                  <a:srgbClr val="333399"/>
                </a:solidFill>
              </a:rPr>
              <a:t>related </a:t>
            </a:r>
            <a:r>
              <a:rPr lang="da-DK" sz="1400" dirty="0">
                <a:solidFill>
                  <a:srgbClr val="333399"/>
                </a:solidFill>
              </a:rPr>
              <a:t>info displayed next to doc</a:t>
            </a:r>
            <a:r>
              <a:rPr lang="da-DK" sz="1400" dirty="0" smtClean="0">
                <a:solidFill>
                  <a:srgbClr val="333399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da-DK" sz="14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European Common allocations for the frequency range of any document linked to ECA  are displayable via click on icon</a:t>
            </a:r>
            <a:endParaRPr lang="da-DK" sz="1400" dirty="0">
              <a:solidFill>
                <a:srgbClr val="333399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endParaRPr lang="da-DK" sz="1400" dirty="0">
              <a:solidFill>
                <a:srgbClr val="333399"/>
              </a:solidFill>
            </a:endParaRPr>
          </a:p>
          <a:p>
            <a:pPr marL="800100" lvl="1" indent="-342900"/>
            <a:endParaRPr lang="da-DK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542925" y="1446213"/>
            <a:ext cx="7915275" cy="533400"/>
          </a:xfrm>
        </p:spPr>
        <p:txBody>
          <a:bodyPr/>
          <a:lstStyle/>
          <a:p>
            <a:r>
              <a:rPr lang="en-US" dirty="0" smtClean="0"/>
              <a:t>Recent software enhancements (II)</a:t>
            </a:r>
            <a:endParaRPr lang="da-DK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2925" y="2336681"/>
            <a:ext cx="80613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New section/page </a:t>
            </a:r>
            <a:r>
              <a:rPr lang="en-US" sz="1400" dirty="0">
                <a:solidFill>
                  <a:srgbClr val="333399"/>
                </a:solidFill>
              </a:rPr>
              <a:t>in </a:t>
            </a:r>
            <a:r>
              <a:rPr lang="en-US" sz="1400" dirty="0" smtClean="0">
                <a:solidFill>
                  <a:srgbClr val="333399"/>
                </a:solidFill>
              </a:rPr>
              <a:t>EFIS: ‘Spectrum inventory information</a:t>
            </a:r>
            <a:r>
              <a:rPr lang="en-US" sz="1400" dirty="0" smtClean="0">
                <a:solidFill>
                  <a:srgbClr val="333399"/>
                </a:solidFill>
              </a:rPr>
              <a:t>’</a:t>
            </a:r>
            <a:br>
              <a:rPr lang="en-US" sz="1400" dirty="0" smtClean="0">
                <a:solidFill>
                  <a:srgbClr val="333399"/>
                </a:solidFill>
              </a:rPr>
            </a:br>
            <a:endParaRPr lang="en-US" sz="1400" dirty="0" smtClean="0">
              <a:solidFill>
                <a:srgbClr val="333399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With non-regulatory information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Explanation of new non-regulatory document types</a:t>
            </a:r>
            <a:endParaRPr lang="en-US" sz="1400" dirty="0">
              <a:solidFill>
                <a:srgbClr val="333399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1400" dirty="0">
                <a:solidFill>
                  <a:srgbClr val="333399"/>
                </a:solidFill>
              </a:rPr>
              <a:t>ETSI </a:t>
            </a:r>
            <a:r>
              <a:rPr lang="en-US" sz="1400" dirty="0" err="1">
                <a:solidFill>
                  <a:srgbClr val="333399"/>
                </a:solidFill>
              </a:rPr>
              <a:t>SRDoc</a:t>
            </a:r>
            <a:r>
              <a:rPr lang="en-US" sz="1400" dirty="0">
                <a:solidFill>
                  <a:srgbClr val="333399"/>
                </a:solidFill>
              </a:rPr>
              <a:t> information, also requested by ETSI to be made available in ECA/EFIS)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1400" dirty="0">
                <a:solidFill>
                  <a:srgbClr val="333399"/>
                </a:solidFill>
              </a:rPr>
              <a:t>Especially the sections ECC-ECO and ETSI are now fully in use and contain significant amount of information on the actual spectrum use, sharing and efficient use of </a:t>
            </a:r>
            <a:r>
              <a:rPr lang="da-DK" sz="1400" dirty="0" smtClean="0">
                <a:solidFill>
                  <a:srgbClr val="333399"/>
                </a:solidFill>
              </a:rPr>
              <a:t>spectrum</a:t>
            </a:r>
          </a:p>
          <a:p>
            <a:pPr marL="800100" lvl="1" indent="-342900">
              <a:buFont typeface="Arial" charset="0"/>
              <a:buChar char="•"/>
            </a:pPr>
            <a:endParaRPr lang="en-US" sz="1400" dirty="0">
              <a:solidFill>
                <a:srgbClr val="333399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Improved </a:t>
            </a:r>
            <a:r>
              <a:rPr lang="en-US" sz="1400" dirty="0">
                <a:solidFill>
                  <a:srgbClr val="333399"/>
                </a:solidFill>
              </a:rPr>
              <a:t>export of data from </a:t>
            </a:r>
            <a:r>
              <a:rPr lang="en-US" sz="1400" dirty="0" smtClean="0">
                <a:solidFill>
                  <a:srgbClr val="333399"/>
                </a:solidFill>
              </a:rPr>
              <a:t>EFIS - all </a:t>
            </a:r>
            <a:r>
              <a:rPr lang="en-US" sz="1400" dirty="0">
                <a:solidFill>
                  <a:srgbClr val="333399"/>
                </a:solidFill>
              </a:rPr>
              <a:t>data can be exported in </a:t>
            </a:r>
            <a:r>
              <a:rPr lang="en-US" sz="1400" dirty="0" smtClean="0">
                <a:solidFill>
                  <a:srgbClr val="333399"/>
                </a:solidFill>
              </a:rPr>
              <a:t>comma separated format</a:t>
            </a:r>
            <a:endParaRPr lang="en-US" sz="1400" dirty="0" smtClean="0">
              <a:solidFill>
                <a:srgbClr val="333399"/>
              </a:solidFill>
            </a:endParaRPr>
          </a:p>
          <a:p>
            <a:pPr marL="342900" indent="-342900"/>
            <a:endParaRPr lang="da-DK" sz="14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>
                <a:solidFill>
                  <a:srgbClr val="333399"/>
                </a:solidFill>
              </a:rPr>
              <a:t>ECC/ERC Decision/Recommendations shown in EFIS </a:t>
            </a:r>
            <a:r>
              <a:rPr lang="da-DK" sz="1400" dirty="0" smtClean="0">
                <a:solidFill>
                  <a:srgbClr val="333399"/>
                </a:solidFill>
              </a:rPr>
              <a:t>include link to </a:t>
            </a:r>
            <a:r>
              <a:rPr lang="da-DK" sz="1400" dirty="0">
                <a:solidFill>
                  <a:srgbClr val="333399"/>
                </a:solidFill>
              </a:rPr>
              <a:t>European map showing </a:t>
            </a:r>
            <a:r>
              <a:rPr lang="da-DK" sz="1400" dirty="0" smtClean="0">
                <a:solidFill>
                  <a:srgbClr val="333399"/>
                </a:solidFill>
              </a:rPr>
              <a:t>implementation of the Decs/Recs</a:t>
            </a:r>
          </a:p>
          <a:p>
            <a:pPr marL="342900" indent="-342900">
              <a:buFont typeface="Arial" charset="0"/>
              <a:buChar char="•"/>
            </a:pPr>
            <a:endParaRPr lang="da-DK" sz="14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400" dirty="0" smtClean="0">
                <a:solidFill>
                  <a:srgbClr val="333399"/>
                </a:solidFill>
              </a:rPr>
              <a:t>Tooltips (main menu items)</a:t>
            </a:r>
            <a:endParaRPr lang="da-DK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07950" y="1446213"/>
            <a:ext cx="8712200" cy="533400"/>
          </a:xfrm>
        </p:spPr>
        <p:txBody>
          <a:bodyPr/>
          <a:lstStyle/>
          <a:p>
            <a:r>
              <a:rPr lang="en-US" smtClean="0"/>
              <a:t>Software enhancements – planned/under consideration</a:t>
            </a:r>
            <a:endParaRPr lang="da-DK" smtClean="0"/>
          </a:p>
        </p:txBody>
      </p:sp>
      <p:sp>
        <p:nvSpPr>
          <p:cNvPr id="5" name="Rectangle 4"/>
          <p:cNvSpPr/>
          <p:nvPr/>
        </p:nvSpPr>
        <p:spPr>
          <a:xfrm>
            <a:off x="542925" y="2276872"/>
            <a:ext cx="80613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16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solidFill>
                  <a:srgbClr val="333399"/>
                </a:solidFill>
              </a:rPr>
              <a:t>Third party documents </a:t>
            </a:r>
            <a:r>
              <a:rPr lang="en-US" sz="1600" dirty="0" smtClean="0">
                <a:solidFill>
                  <a:srgbClr val="333399"/>
                </a:solidFill>
              </a:rPr>
              <a:t>(proposed by ECC/ECO partner, uploaded by ECO)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333399"/>
                </a:solidFill>
              </a:rPr>
              <a:t>Investigation </a:t>
            </a:r>
            <a:r>
              <a:rPr lang="en-US" sz="1600" dirty="0">
                <a:solidFill>
                  <a:srgbClr val="333399"/>
                </a:solidFill>
              </a:rPr>
              <a:t>of the need to add “protected areas” in EFIS in connection with non-regulatory information: </a:t>
            </a:r>
            <a:r>
              <a:rPr lang="en-US" sz="1600" dirty="0" smtClean="0">
                <a:solidFill>
                  <a:srgbClr val="333399"/>
                </a:solidFill>
              </a:rPr>
              <a:t> support confidential/restricted </a:t>
            </a:r>
            <a:r>
              <a:rPr lang="en-US" sz="1600" dirty="0">
                <a:solidFill>
                  <a:srgbClr val="333399"/>
                </a:solidFill>
              </a:rPr>
              <a:t>data in information collection </a:t>
            </a:r>
            <a:r>
              <a:rPr lang="en-US" sz="1600" dirty="0" smtClean="0">
                <a:solidFill>
                  <a:srgbClr val="333399"/>
                </a:solidFill>
              </a:rPr>
              <a:t>processes (e.g. spectrum inventories)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600" dirty="0">
                <a:solidFill>
                  <a:srgbClr val="333399"/>
                </a:solidFill>
              </a:rPr>
              <a:t>Section for more detailed spectrum information: subset of the full EFIS application list is proposed to be used in line with requirements to collect data for purposes related to the spectrum inventory </a:t>
            </a:r>
            <a:r>
              <a:rPr lang="da-DK" sz="1600" dirty="0" smtClean="0">
                <a:solidFill>
                  <a:srgbClr val="333399"/>
                </a:solidFill>
              </a:rPr>
              <a:t>project</a:t>
            </a:r>
          </a:p>
          <a:p>
            <a:pPr marL="342900" indent="-342900">
              <a:buFont typeface="Arial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Two document type selection windows: for regulatory and non-regulatory doc types</a:t>
            </a:r>
            <a:endParaRPr lang="da-DK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Establishment of spectrum </a:t>
            </a:r>
            <a:r>
              <a:rPr lang="da-DK" sz="1600" dirty="0" smtClean="0">
                <a:solidFill>
                  <a:srgbClr val="333399"/>
                </a:solidFill>
              </a:rPr>
              <a:t>inventory </a:t>
            </a:r>
            <a:r>
              <a:rPr lang="da-DK" sz="1600" dirty="0" smtClean="0">
                <a:solidFill>
                  <a:srgbClr val="333399"/>
                </a:solidFill>
              </a:rPr>
              <a:t>contact </a:t>
            </a:r>
            <a:r>
              <a:rPr lang="da-DK" sz="1600" dirty="0" smtClean="0">
                <a:solidFill>
                  <a:srgbClr val="333399"/>
                </a:solidFill>
              </a:rPr>
              <a:t>list</a:t>
            </a:r>
          </a:p>
          <a:p>
            <a:pPr marL="342900" indent="-342900">
              <a:buFont typeface="Arial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Test system for administrations</a:t>
            </a:r>
          </a:p>
          <a:p>
            <a:pPr marL="342900" indent="-342900">
              <a:buFont typeface="Arial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  <a:p>
            <a:endParaRPr lang="da-DK" sz="16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600" dirty="0">
              <a:solidFill>
                <a:srgbClr val="333399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55650" y="1446213"/>
            <a:ext cx="7543800" cy="533400"/>
          </a:xfrm>
        </p:spPr>
        <p:txBody>
          <a:bodyPr/>
          <a:lstStyle/>
          <a:p>
            <a:r>
              <a:rPr lang="da-DK" dirty="0" smtClean="0"/>
              <a:t>Development of new ECC Report in ECC WGFM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99592" y="2578943"/>
            <a:ext cx="7543800" cy="4162425"/>
          </a:xfrm>
        </p:spPr>
        <p:txBody>
          <a:bodyPr/>
          <a:lstStyle/>
          <a:p>
            <a:r>
              <a:rPr lang="da-DK" sz="1600" dirty="0" smtClean="0">
                <a:solidFill>
                  <a:srgbClr val="333399"/>
                </a:solidFill>
              </a:rPr>
              <a:t>Guidance, incl. structuring of the information for uploading national non-regulatory information on the evolution of spectrum use will be given in the new ECC Report which is under development in the EFIS/MG</a:t>
            </a:r>
          </a:p>
          <a:p>
            <a:endParaRPr lang="da-DK" sz="1600" dirty="0" smtClean="0">
              <a:solidFill>
                <a:srgbClr val="333399"/>
              </a:solidFill>
            </a:endParaRPr>
          </a:p>
          <a:p>
            <a:r>
              <a:rPr lang="da-DK" sz="1600" dirty="0" smtClean="0">
                <a:solidFill>
                  <a:srgbClr val="333399"/>
                </a:solidFill>
              </a:rPr>
              <a:t>The bands (incl. application and requested format for the information)  of interest for which National non-regulatory information is requested by ECC WGFM can be updated on demand </a:t>
            </a:r>
          </a:p>
          <a:p>
            <a:pPr lvl="1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The software, however, is more flexible and allows the collection of information also on other bands if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 t="8441" b="3075"/>
          <a:stretch>
            <a:fillRect/>
          </a:stretch>
        </p:blipFill>
        <p:spPr bwMode="auto">
          <a:xfrm>
            <a:off x="36513" y="765175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 txBox="1">
            <a:spLocks/>
          </p:cNvSpPr>
          <p:nvPr/>
        </p:nvSpPr>
        <p:spPr bwMode="auto">
          <a:xfrm>
            <a:off x="257175" y="188913"/>
            <a:ext cx="791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More detailed spectrum information page</a:t>
            </a:r>
            <a:endParaRPr lang="da-DK" sz="2800" dirty="0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/>
          </p:cNvSpPr>
          <p:nvPr/>
        </p:nvSpPr>
        <p:spPr bwMode="auto">
          <a:xfrm>
            <a:off x="257175" y="231775"/>
            <a:ext cx="791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Non-regulatory document types</a:t>
            </a:r>
            <a:endParaRPr lang="da-DK" sz="28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 t="8511" b="19962"/>
          <a:stretch>
            <a:fillRect/>
          </a:stretch>
        </p:blipFill>
        <p:spPr bwMode="auto">
          <a:xfrm>
            <a:off x="41275" y="1276350"/>
            <a:ext cx="90360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/>
          </p:cNvSpPr>
          <p:nvPr/>
        </p:nvSpPr>
        <p:spPr bwMode="auto">
          <a:xfrm>
            <a:off x="257175" y="231775"/>
            <a:ext cx="844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Grouped </a:t>
            </a: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document </a:t>
            </a:r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display</a:t>
            </a:r>
            <a:endParaRPr lang="da-DK" sz="28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3607"/>
          <a:stretch/>
        </p:blipFill>
        <p:spPr bwMode="auto">
          <a:xfrm>
            <a:off x="-35496" y="764704"/>
            <a:ext cx="9144000" cy="604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9241" b="3647"/>
          <a:stretch/>
        </p:blipFill>
        <p:spPr bwMode="auto">
          <a:xfrm>
            <a:off x="0" y="836712"/>
            <a:ext cx="5868144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9" name="Title 1"/>
          <p:cNvSpPr txBox="1">
            <a:spLocks/>
          </p:cNvSpPr>
          <p:nvPr/>
        </p:nvSpPr>
        <p:spPr bwMode="auto">
          <a:xfrm>
            <a:off x="257175" y="231775"/>
            <a:ext cx="844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333399"/>
                </a:solidFill>
                <a:latin typeface="Calibri" pitchFamily="34" charset="0"/>
              </a:rPr>
              <a:t>Display of European Common allocations for documents</a:t>
            </a:r>
            <a:endParaRPr lang="da-DK" sz="28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38278" b="3499"/>
          <a:stretch/>
        </p:blipFill>
        <p:spPr bwMode="auto">
          <a:xfrm>
            <a:off x="4440832" y="1796875"/>
            <a:ext cx="4703168" cy="501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252536" y="4681711"/>
            <a:ext cx="3024336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45408" y="5095032"/>
            <a:ext cx="93610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397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Presentation</vt:lpstr>
      <vt:lpstr>Office Theme</vt:lpstr>
      <vt:lpstr>Status report EFIS software</vt:lpstr>
      <vt:lpstr>Recent software enhancements Major update (v. 4) Dec 2011; current software version: EFIS 4.0.4 impl. 17 February 2011</vt:lpstr>
      <vt:lpstr>Recent software enhancements (II)</vt:lpstr>
      <vt:lpstr>Software enhancements – planned/under consideration</vt:lpstr>
      <vt:lpstr>Development of new ECC Report in ECC WGFM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PHB/TW</dc:creator>
  <cp:lastModifiedBy> </cp:lastModifiedBy>
  <cp:revision>149</cp:revision>
  <cp:lastPrinted>2012-03-01T14:36:16Z</cp:lastPrinted>
  <dcterms:created xsi:type="dcterms:W3CDTF">2011-05-10T00:01:45Z</dcterms:created>
  <dcterms:modified xsi:type="dcterms:W3CDTF">2012-03-07T13:22:02Z</dcterms:modified>
</cp:coreProperties>
</file>