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552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0AAF7-A0BE-40D8-81DA-1ED523D4B384}" type="datetimeFigureOut">
              <a:rPr lang="en-US" smtClean="0"/>
              <a:t>11/4/2011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310FD-5E28-4ED9-907B-45897391D10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4892" y="1281113"/>
            <a:ext cx="6096000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5357818" y="3643314"/>
            <a:ext cx="357190" cy="5000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254041" y="4005868"/>
            <a:ext cx="2604239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2400" b="1" dirty="0" err="1" smtClean="0"/>
              <a:t>Istituo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Nautico</a:t>
            </a:r>
            <a:endParaRPr lang="en-GB" sz="2400" b="1" dirty="0" smtClean="0"/>
          </a:p>
          <a:p>
            <a:r>
              <a:rPr lang="en-GB" sz="2400" b="1" dirty="0" smtClean="0"/>
              <a:t>Giorgio </a:t>
            </a:r>
            <a:r>
              <a:rPr lang="en-GB" sz="2400" b="1" dirty="0" err="1" smtClean="0"/>
              <a:t>Lapira</a:t>
            </a:r>
            <a:endParaRPr lang="en-GB" sz="2400" b="1" dirty="0" smtClean="0"/>
          </a:p>
          <a:p>
            <a:r>
              <a:rPr lang="en-GB" sz="2400" b="1" dirty="0" smtClean="0"/>
              <a:t>Via </a:t>
            </a:r>
            <a:r>
              <a:rPr lang="en-GB" sz="2400" b="1" dirty="0" err="1" smtClean="0"/>
              <a:t>Enrico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Giunta</a:t>
            </a:r>
            <a:r>
              <a:rPr lang="en-GB" sz="2400" b="1" dirty="0" smtClean="0"/>
              <a:t> 5</a:t>
            </a:r>
            <a:endParaRPr lang="en-GB" sz="2400" b="1" dirty="0"/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rot="10800000">
            <a:off x="5715009" y="3929067"/>
            <a:ext cx="539033" cy="67696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52628" y="714356"/>
            <a:ext cx="1710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POZZALLO</a:t>
            </a:r>
            <a:endParaRPr lang="en-GB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OFCOM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tony.azzarelli</dc:creator>
  <cp:lastModifiedBy>Your User Name</cp:lastModifiedBy>
  <cp:revision>1</cp:revision>
  <dcterms:created xsi:type="dcterms:W3CDTF">2011-11-04T07:36:39Z</dcterms:created>
  <dcterms:modified xsi:type="dcterms:W3CDTF">2011-11-04T08:04:07Z</dcterms:modified>
</cp:coreProperties>
</file>