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sldIdLst>
    <p:sldId id="256" r:id="rId2"/>
    <p:sldId id="274" r:id="rId3"/>
    <p:sldId id="306" r:id="rId4"/>
    <p:sldId id="307" r:id="rId5"/>
    <p:sldId id="311" r:id="rId6"/>
    <p:sldId id="308" r:id="rId7"/>
    <p:sldId id="312" r:id="rId8"/>
    <p:sldId id="310" r:id="rId9"/>
    <p:sldId id="313" r:id="rId10"/>
    <p:sldId id="314" r:id="rId11"/>
    <p:sldId id="309" r:id="rId12"/>
    <p:sldId id="305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3300"/>
    <a:srgbClr val="FFFFFF"/>
    <a:srgbClr val="BFC5C8"/>
    <a:srgbClr val="887F6E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53" autoAdjust="0"/>
    <p:restoredTop sz="90929"/>
  </p:normalViewPr>
  <p:slideViewPr>
    <p:cSldViewPr>
      <p:cViewPr>
        <p:scale>
          <a:sx n="98" d="100"/>
          <a:sy n="98" d="100"/>
        </p:scale>
        <p:origin x="-2064" y="-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latin typeface="Times" pitchFamily="-3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latin typeface="Times" pitchFamily="-3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latin typeface="Times" pitchFamily="-3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latin typeface="Times" pitchFamily="-32" charset="0"/>
              </a:defRPr>
            </a:lvl1pPr>
          </a:lstStyle>
          <a:p>
            <a:pPr>
              <a:defRPr/>
            </a:pPr>
            <a:fld id="{F4E0632E-E7BD-4E05-AF52-0C3B3354D9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5875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Macintosh%20HD:Users:bess:Library:Mail%20Downloads: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Macintosh HD:Users:bess:Library:Mail Downloads:"/>
          <p:cNvPicPr>
            <a:picLocks noChangeAspect="1" noChangeArrowheads="1"/>
          </p:cNvPicPr>
          <p:nvPr userDrawn="1"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3400" y="2514600"/>
            <a:ext cx="7772400" cy="990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3352800"/>
            <a:ext cx="6400800" cy="381000"/>
          </a:xfrm>
        </p:spPr>
        <p:txBody>
          <a:bodyPr/>
          <a:lstStyle>
            <a:lvl1pPr marL="0" indent="0" algn="r">
              <a:buFontTx/>
              <a:buNone/>
              <a:defRPr sz="1600">
                <a:solidFill>
                  <a:srgbClr val="FFFFFF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 userDrawn="1"/>
        </p:nvSpPr>
        <p:spPr bwMode="auto">
          <a:xfrm>
            <a:off x="914400" y="1446213"/>
            <a:ext cx="7543800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1446213"/>
            <a:ext cx="1885950" cy="4725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446213"/>
            <a:ext cx="5505450" cy="4725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46213"/>
            <a:ext cx="75438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914400" y="2362200"/>
            <a:ext cx="7543800" cy="38100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914400" y="6324600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 userDrawn="1"/>
        </p:nvSpPr>
        <p:spPr bwMode="auto">
          <a:xfrm>
            <a:off x="914400" y="1446213"/>
            <a:ext cx="7543800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6957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2362200"/>
            <a:ext cx="36957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1446213"/>
            <a:ext cx="75438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914400" y="1446213"/>
            <a:ext cx="75438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Macintosh%20HD:Users:bess:Library:Mail%20Downloads: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Macintosh HD:Users:bess:Library:Mail Downloads:"/>
          <p:cNvPicPr>
            <a:picLocks noChangeAspect="1" noChangeArrowheads="1"/>
          </p:cNvPicPr>
          <p:nvPr userDrawn="1"/>
        </p:nvPicPr>
        <p:blipFill>
          <a:blip r:embed="rId15" r:link="rId16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46213"/>
            <a:ext cx="7543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75438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324600"/>
            <a:ext cx="28956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887F6E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0" r:id="rId2"/>
    <p:sldLayoutId id="2147483663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64" r:id="rId11"/>
    <p:sldLayoutId id="2147483652" r:id="rId12"/>
    <p:sldLayoutId id="2147483661" r:id="rId13"/>
  </p:sldLayoutIdLst>
  <p:hf sldNum="0"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5"/>
          <p:cNvSpPr>
            <a:spLocks noGrp="1" noChangeArrowheads="1"/>
          </p:cNvSpPr>
          <p:nvPr>
            <p:ph type="ctrTitle"/>
          </p:nvPr>
        </p:nvSpPr>
        <p:spPr>
          <a:xfrm>
            <a:off x="107504" y="2204864"/>
            <a:ext cx="8198296" cy="990600"/>
          </a:xfrm>
        </p:spPr>
        <p:txBody>
          <a:bodyPr/>
          <a:lstStyle/>
          <a:p>
            <a:pPr eaLnBrk="1" hangingPunct="1"/>
            <a:r>
              <a:rPr lang="en-GB" dirty="0" smtClean="0"/>
              <a:t>SEAMCAT 4 status and demo</a:t>
            </a:r>
          </a:p>
        </p:txBody>
      </p:sp>
      <p:sp>
        <p:nvSpPr>
          <p:cNvPr id="15362" name="Rectangle 16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2903240"/>
            <a:ext cx="6400800" cy="381000"/>
          </a:xfrm>
        </p:spPr>
        <p:txBody>
          <a:bodyPr/>
          <a:lstStyle/>
          <a:p>
            <a:pPr eaLnBrk="1" hangingPunct="1"/>
            <a:r>
              <a:rPr lang="da-DK" b="1" dirty="0" smtClean="0"/>
              <a:t>Jean-Philippe Kermoal</a:t>
            </a:r>
          </a:p>
          <a:p>
            <a:pPr eaLnBrk="1" hangingPunct="1"/>
            <a:r>
              <a:rPr lang="en-GB" i="1" dirty="0"/>
              <a:t>61th Meeting of WG SE</a:t>
            </a:r>
            <a:endParaRPr lang="da-DK" i="1" dirty="0" smtClean="0"/>
          </a:p>
          <a:p>
            <a:pPr eaLnBrk="1" hangingPunct="1"/>
            <a:r>
              <a:rPr lang="da-DK" i="1" dirty="0"/>
              <a:t>Åre, Sweden, 26 – 30 March 2012</a:t>
            </a:r>
            <a:endParaRPr lang="en-GB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Under progress (3/3) - Batch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61600"/>
            <a:ext cx="7427913" cy="290892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798694" y="5805264"/>
            <a:ext cx="420499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[mock-up , not implemented yet]</a:t>
            </a:r>
            <a:endParaRPr lang="en-GB" dirty="0"/>
          </a:p>
        </p:txBody>
      </p:sp>
      <p:pic>
        <p:nvPicPr>
          <p:cNvPr id="2051" name="Picture 3" descr="C:\Documents and Settings\jean-philippe\My Documents\My Desktop\STG\STG-32\#857 - batch layout\usag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204864"/>
            <a:ext cx="8490193" cy="45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533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Issue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61600"/>
            <a:ext cx="7427913" cy="2908920"/>
          </a:xfrm>
        </p:spPr>
        <p:txBody>
          <a:bodyPr/>
          <a:lstStyle/>
          <a:p>
            <a:r>
              <a:rPr lang="da-DK" dirty="0" smtClean="0"/>
              <a:t>Remote computing to be disabled due to the new save format</a:t>
            </a:r>
          </a:p>
          <a:p>
            <a:r>
              <a:rPr lang="da-DK" dirty="0" smtClean="0"/>
              <a:t>Drastic changes: </a:t>
            </a:r>
            <a:r>
              <a:rPr lang="en-GB" dirty="0" smtClean="0"/>
              <a:t>Need as much feedback as possible from the dialog display (save/load)</a:t>
            </a:r>
            <a:endParaRPr lang="en-GB" dirty="0"/>
          </a:p>
          <a:p>
            <a:r>
              <a:rPr lang="en-GB" dirty="0" smtClean="0"/>
              <a:t>JAVA </a:t>
            </a:r>
            <a:r>
              <a:rPr lang="en-GB" smtClean="0"/>
              <a:t>7 compatibility</a:t>
            </a:r>
          </a:p>
          <a:p>
            <a:endParaRPr lang="en-GB" dirty="0" smtClean="0"/>
          </a:p>
          <a:p>
            <a:r>
              <a:rPr lang="en-GB" dirty="0" smtClean="0"/>
              <a:t>Release of Official: tentative end of April </a:t>
            </a:r>
          </a:p>
          <a:p>
            <a:endParaRPr lang="da-DK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349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9"/>
          <p:cNvSpPr txBox="1">
            <a:spLocks noChangeArrowheads="1"/>
          </p:cNvSpPr>
          <p:nvPr/>
        </p:nvSpPr>
        <p:spPr bwMode="auto">
          <a:xfrm>
            <a:off x="2699792" y="2420938"/>
            <a:ext cx="4176390" cy="212365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2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120000"/>
              </a:lnSpc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1800" dirty="0" smtClean="0">
                <a:ea typeface="ＭＳ Ｐゴシック" pitchFamily="34" charset="-128"/>
              </a:rPr>
              <a:t>Jean-Philippe Kermoal</a:t>
            </a:r>
          </a:p>
          <a:p>
            <a:pPr algn="r">
              <a:lnSpc>
                <a:spcPct val="120000"/>
              </a:lnSpc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1800" dirty="0" smtClean="0">
                <a:ea typeface="ＭＳ Ｐゴシック" pitchFamily="34" charset="-128"/>
              </a:rPr>
              <a:t>Spectrum Engineer</a:t>
            </a:r>
          </a:p>
          <a:p>
            <a:pPr algn="r">
              <a:lnSpc>
                <a:spcPct val="120000"/>
              </a:lnSpc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1800" dirty="0" smtClean="0">
                <a:ea typeface="ＭＳ Ｐゴシック" pitchFamily="34" charset="-128"/>
              </a:rPr>
              <a:t>jean-philippe.kermoal@eco.cept.org</a:t>
            </a:r>
            <a:endParaRPr lang="en-US" sz="1800" dirty="0">
              <a:ea typeface="ＭＳ Ｐゴシック" pitchFamily="34" charset="-128"/>
            </a:endParaRPr>
          </a:p>
          <a:p>
            <a:pPr algn="r" eaLnBrk="0" hangingPunct="0">
              <a:spcBef>
                <a:spcPct val="50000"/>
              </a:spcBef>
              <a:defRPr/>
            </a:pPr>
            <a:endParaRPr lang="en-US" sz="1800" dirty="0" smtClean="0">
              <a:latin typeface="+mn-lt"/>
            </a:endParaRPr>
          </a:p>
          <a:p>
            <a:pPr algn="r" eaLnBrk="0" hangingPunct="0">
              <a:spcBef>
                <a:spcPct val="50000"/>
              </a:spcBef>
              <a:defRPr/>
            </a:pPr>
            <a:endParaRPr lang="en-US" b="1" dirty="0">
              <a:latin typeface="+mn-lt"/>
            </a:endParaRPr>
          </a:p>
        </p:txBody>
      </p:sp>
      <p:sp>
        <p:nvSpPr>
          <p:cNvPr id="28676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 smtClean="0"/>
              <a:t>CONTACT ECO</a:t>
            </a:r>
            <a:endParaRPr lang="en-GB" smtClean="0"/>
          </a:p>
        </p:txBody>
      </p:sp>
      <p:sp>
        <p:nvSpPr>
          <p:cNvPr id="28677" name="Text Box 9"/>
          <p:cNvSpPr txBox="1">
            <a:spLocks noChangeArrowheads="1"/>
          </p:cNvSpPr>
          <p:nvPr/>
        </p:nvSpPr>
        <p:spPr bwMode="auto">
          <a:xfrm>
            <a:off x="179512" y="2420938"/>
            <a:ext cx="2370212" cy="303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1800" dirty="0">
                <a:ea typeface="ＭＳ Ｐゴシック"/>
                <a:cs typeface="ＭＳ Ｐゴシック"/>
              </a:rPr>
              <a:t>ECO</a:t>
            </a:r>
          </a:p>
          <a:p>
            <a:pPr algn="r">
              <a:lnSpc>
                <a:spcPct val="12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1800" dirty="0" err="1">
                <a:ea typeface="ＭＳ Ｐゴシック"/>
                <a:cs typeface="ＭＳ Ｐゴシック"/>
              </a:rPr>
              <a:t>Nansensgade</a:t>
            </a:r>
            <a:r>
              <a:rPr lang="en-US" sz="1800" dirty="0">
                <a:ea typeface="ＭＳ Ｐゴシック"/>
                <a:cs typeface="ＭＳ Ｐゴシック"/>
              </a:rPr>
              <a:t> 19-3</a:t>
            </a:r>
            <a:br>
              <a:rPr lang="en-US" sz="1800" dirty="0">
                <a:ea typeface="ＭＳ Ｐゴシック"/>
                <a:cs typeface="ＭＳ Ｐゴシック"/>
              </a:rPr>
            </a:br>
            <a:r>
              <a:rPr lang="en-US" sz="1800" dirty="0">
                <a:ea typeface="ＭＳ Ｐゴシック"/>
                <a:cs typeface="ＭＳ Ｐゴシック"/>
              </a:rPr>
              <a:t>1366 Copenhagen</a:t>
            </a:r>
            <a:br>
              <a:rPr lang="en-US" sz="1800" dirty="0">
                <a:ea typeface="ＭＳ Ｐゴシック"/>
                <a:cs typeface="ＭＳ Ｐゴシック"/>
              </a:rPr>
            </a:br>
            <a:r>
              <a:rPr lang="en-US" sz="1800" dirty="0">
                <a:ea typeface="ＭＳ Ｐゴシック"/>
                <a:cs typeface="ＭＳ Ｐゴシック"/>
              </a:rPr>
              <a:t>Denmark</a:t>
            </a:r>
            <a:br>
              <a:rPr lang="en-US" sz="1800" dirty="0">
                <a:ea typeface="ＭＳ Ｐゴシック"/>
                <a:cs typeface="ＭＳ Ｐゴシック"/>
              </a:rPr>
            </a:br>
            <a:r>
              <a:rPr lang="en-US" sz="1800" dirty="0">
                <a:ea typeface="ＭＳ Ｐゴシック"/>
                <a:cs typeface="ＭＳ Ｐゴシック"/>
              </a:rPr>
              <a:t>Tel: +45 33 89 63 00</a:t>
            </a:r>
            <a:br>
              <a:rPr lang="en-US" sz="1800" dirty="0">
                <a:ea typeface="ＭＳ Ｐゴシック"/>
                <a:cs typeface="ＭＳ Ｐゴシック"/>
              </a:rPr>
            </a:br>
            <a:r>
              <a:rPr lang="en-US" sz="1800" dirty="0">
                <a:ea typeface="__ _____"/>
                <a:cs typeface="__ _____"/>
              </a:rPr>
              <a:t>Fax: +45 33 89 63 30</a:t>
            </a:r>
          </a:p>
          <a:p>
            <a:pPr algn="r">
              <a:lnSpc>
                <a:spcPct val="12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1800" dirty="0">
                <a:ea typeface="__ _____"/>
                <a:cs typeface="__ _____"/>
              </a:rPr>
              <a:t>eco@eco.cept.org</a:t>
            </a:r>
            <a:endParaRPr lang="en-US" sz="1800" dirty="0">
              <a:ea typeface="ＭＳ Ｐゴシック"/>
              <a:cs typeface="ＭＳ Ｐゴシック"/>
            </a:endParaRPr>
          </a:p>
          <a:p>
            <a:pPr eaLnBrk="0" hangingPunct="0">
              <a:spcBef>
                <a:spcPct val="50000"/>
              </a:spcBef>
            </a:pPr>
            <a:endParaRPr lang="en-US" b="1" dirty="0">
              <a:latin typeface="Times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2132856"/>
            <a:ext cx="1147119" cy="16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0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What’s new + Demo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61600"/>
            <a:ext cx="7427913" cy="2908920"/>
          </a:xfrm>
        </p:spPr>
        <p:txBody>
          <a:bodyPr/>
          <a:lstStyle/>
          <a:p>
            <a:r>
              <a:rPr lang="en-GB" dirty="0" smtClean="0"/>
              <a:t>Welcome</a:t>
            </a:r>
            <a:endParaRPr lang="en-GB" dirty="0" smtClean="0"/>
          </a:p>
          <a:p>
            <a:r>
              <a:rPr lang="en-GB" dirty="0" smtClean="0"/>
              <a:t>Front page</a:t>
            </a:r>
            <a:endParaRPr lang="en-GB" dirty="0"/>
          </a:p>
          <a:p>
            <a:r>
              <a:rPr lang="en-GB" dirty="0" smtClean="0"/>
              <a:t>New display</a:t>
            </a:r>
          </a:p>
          <a:p>
            <a:r>
              <a:rPr lang="da-DK" dirty="0" smtClean="0"/>
              <a:t>Library</a:t>
            </a:r>
          </a:p>
          <a:p>
            <a:r>
              <a:rPr lang="da-DK" dirty="0" smtClean="0"/>
              <a:t>New features</a:t>
            </a:r>
          </a:p>
          <a:p>
            <a:r>
              <a:rPr lang="da-DK" dirty="0" smtClean="0"/>
              <a:t>issues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881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Welcome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61600"/>
            <a:ext cx="7427913" cy="2908920"/>
          </a:xfrm>
        </p:spPr>
        <p:txBody>
          <a:bodyPr/>
          <a:lstStyle/>
          <a:p>
            <a:r>
              <a:rPr lang="en-GB" dirty="0" smtClean="0"/>
              <a:t>Welcome greetings</a:t>
            </a:r>
            <a:endParaRPr lang="en-GB" dirty="0"/>
          </a:p>
          <a:p>
            <a:r>
              <a:rPr lang="en-GB" dirty="0" smtClean="0"/>
              <a:t>History</a:t>
            </a:r>
          </a:p>
          <a:p>
            <a:r>
              <a:rPr lang="da-DK" dirty="0" smtClean="0"/>
              <a:t>Short cuts + mouse over</a:t>
            </a:r>
          </a:p>
          <a:p>
            <a:r>
              <a:rPr lang="da-DK" dirty="0" smtClean="0"/>
              <a:t>News</a:t>
            </a:r>
          </a:p>
          <a:p>
            <a:endParaRPr lang="da-DK" dirty="0" smtClean="0"/>
          </a:p>
          <a:p>
            <a:r>
              <a:rPr lang="da-DK" dirty="0" smtClean="0"/>
              <a:t>Further capability (for 2003): </a:t>
            </a:r>
          </a:p>
          <a:p>
            <a:pPr lvl="1"/>
            <a:r>
              <a:rPr lang="da-DK" dirty="0" smtClean="0"/>
              <a:t>Tip of the day </a:t>
            </a:r>
          </a:p>
          <a:p>
            <a:pPr lvl="1"/>
            <a:r>
              <a:rPr lang="da-DK" dirty="0" smtClean="0"/>
              <a:t>remote database upgrade (without new release)</a:t>
            </a:r>
          </a:p>
          <a:p>
            <a:pPr lvl="1"/>
            <a:r>
              <a:rPr lang="da-DK" dirty="0" smtClean="0"/>
              <a:t>Version number detection ......</a:t>
            </a:r>
          </a:p>
          <a:p>
            <a:endParaRPr lang="da-DK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992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Front page – To the point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61600"/>
            <a:ext cx="7427913" cy="2908920"/>
          </a:xfrm>
        </p:spPr>
        <p:txBody>
          <a:bodyPr/>
          <a:lstStyle/>
          <a:p>
            <a:r>
              <a:rPr lang="en-GB" dirty="0" smtClean="0"/>
              <a:t>Full use of the space. </a:t>
            </a:r>
          </a:p>
          <a:p>
            <a:r>
              <a:rPr lang="en-GB" dirty="0" smtClean="0"/>
              <a:t>Display of the </a:t>
            </a:r>
            <a:r>
              <a:rPr lang="en-GB" dirty="0" err="1" smtClean="0"/>
              <a:t>dRSS</a:t>
            </a:r>
            <a:r>
              <a:rPr lang="en-GB" dirty="0" smtClean="0"/>
              <a:t> and </a:t>
            </a:r>
            <a:r>
              <a:rPr lang="en-GB" dirty="0" err="1" smtClean="0"/>
              <a:t>iRSS</a:t>
            </a:r>
            <a:r>
              <a:rPr lang="en-GB" dirty="0" smtClean="0"/>
              <a:t> live</a:t>
            </a:r>
            <a:endParaRPr lang="en-GB" dirty="0"/>
          </a:p>
          <a:p>
            <a:r>
              <a:rPr lang="en-GB" dirty="0" smtClean="0"/>
              <a:t>Save of the summary </a:t>
            </a:r>
          </a:p>
          <a:p>
            <a:r>
              <a:rPr lang="en-GB" dirty="0" smtClean="0"/>
              <a:t>Mouse over on the x/y panel to get the element characteristics</a:t>
            </a:r>
          </a:p>
          <a:p>
            <a:r>
              <a:rPr lang="da-DK" dirty="0" smtClean="0"/>
              <a:t>Save stamp</a:t>
            </a:r>
          </a:p>
          <a:p>
            <a:r>
              <a:rPr lang="da-DK" dirty="0" smtClean="0"/>
              <a:t>Duplication of workspace</a:t>
            </a:r>
          </a:p>
          <a:p>
            <a:r>
              <a:rPr lang="da-DK" dirty="0" smtClean="0"/>
              <a:t>Cloning and deep compare implemented</a:t>
            </a:r>
          </a:p>
          <a:p>
            <a:endParaRPr lang="da-DK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71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New display – New pleasure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61600"/>
            <a:ext cx="7427913" cy="2908920"/>
          </a:xfrm>
        </p:spPr>
        <p:txBody>
          <a:bodyPr/>
          <a:lstStyle/>
          <a:p>
            <a:r>
              <a:rPr lang="en-GB" dirty="0" smtClean="0"/>
              <a:t>Harmonisation in the display between traditional (generic) and CDMA/OFDMA module (</a:t>
            </a:r>
            <a:r>
              <a:rPr lang="da-DK" dirty="0" smtClean="0"/>
              <a:t>Panels and Units)</a:t>
            </a:r>
            <a:endParaRPr lang="en-GB" dirty="0"/>
          </a:p>
          <a:p>
            <a:r>
              <a:rPr lang="en-GB" dirty="0" smtClean="0"/>
              <a:t>Terminology</a:t>
            </a:r>
          </a:p>
          <a:p>
            <a:r>
              <a:rPr lang="en-GB" dirty="0" smtClean="0"/>
              <a:t>Easier access to the data</a:t>
            </a:r>
          </a:p>
          <a:p>
            <a:pPr lvl="1"/>
            <a:r>
              <a:rPr lang="en-GB" dirty="0" smtClean="0"/>
              <a:t>Direct to the system to simulate</a:t>
            </a:r>
          </a:p>
          <a:p>
            <a:pPr lvl="1"/>
            <a:r>
              <a:rPr lang="en-GB" dirty="0" smtClean="0"/>
              <a:t>no more double click for the interfering links</a:t>
            </a:r>
          </a:p>
          <a:p>
            <a:pPr lvl="1"/>
            <a:r>
              <a:rPr lang="en-GB" dirty="0"/>
              <a:t>Huge reduction in number of </a:t>
            </a:r>
            <a:r>
              <a:rPr lang="en-GB" dirty="0" smtClean="0"/>
              <a:t>tabs for CDMA/OFDMA</a:t>
            </a:r>
          </a:p>
          <a:p>
            <a:r>
              <a:rPr lang="da-DK" dirty="0" smtClean="0"/>
              <a:t>Easier glance to the data</a:t>
            </a:r>
          </a:p>
          <a:p>
            <a:r>
              <a:rPr lang="da-DK" dirty="0" smtClean="0"/>
              <a:t>Mouse over for graphic and data</a:t>
            </a:r>
          </a:p>
          <a:p>
            <a:r>
              <a:rPr lang="da-DK" dirty="0" smtClean="0"/>
              <a:t>Information with symbols</a:t>
            </a:r>
          </a:p>
          <a:p>
            <a:endParaRPr lang="da-DK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829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Library – So EASY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61600"/>
            <a:ext cx="7427913" cy="2908920"/>
          </a:xfrm>
        </p:spPr>
        <p:txBody>
          <a:bodyPr/>
          <a:lstStyle/>
          <a:p>
            <a:r>
              <a:rPr lang="en-GB" dirty="0" smtClean="0"/>
              <a:t>Import/export directly from the workspace</a:t>
            </a:r>
          </a:p>
          <a:p>
            <a:r>
              <a:rPr lang="da-DK" dirty="0" smtClean="0"/>
              <a:t>Import of antenna library directly to the workspace</a:t>
            </a:r>
            <a:endParaRPr lang="en-GB" dirty="0"/>
          </a:p>
          <a:p>
            <a:r>
              <a:rPr lang="da-DK" dirty="0" smtClean="0"/>
              <a:t>Filter of link level data per direction</a:t>
            </a:r>
          </a:p>
          <a:p>
            <a:r>
              <a:rPr lang="da-DK" dirty="0" smtClean="0"/>
              <a:t>Harmonise display between library and workspace</a:t>
            </a:r>
          </a:p>
          <a:p>
            <a:r>
              <a:rPr lang="da-DK" dirty="0" smtClean="0"/>
              <a:t>New Spectrum mask library</a:t>
            </a:r>
          </a:p>
          <a:p>
            <a:r>
              <a:rPr lang="da-DK" dirty="0" smtClean="0"/>
              <a:t>List approach of libraries</a:t>
            </a:r>
          </a:p>
          <a:p>
            <a:endParaRPr lang="da-DK" dirty="0"/>
          </a:p>
          <a:p>
            <a:pPr marL="0" indent="0" algn="ctr">
              <a:buNone/>
            </a:pPr>
            <a:r>
              <a:rPr lang="da-DK" dirty="0" smtClean="0"/>
              <a:t>Easy to access, Easy to edit, Easy to export</a:t>
            </a:r>
          </a:p>
          <a:p>
            <a:pPr marL="0" indent="0" algn="ctr">
              <a:buNone/>
            </a:pPr>
            <a:r>
              <a:rPr lang="da-DK" dirty="0" smtClean="0"/>
              <a:t>Easy to use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841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… and the new toys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61600"/>
            <a:ext cx="7427913" cy="2908920"/>
          </a:xfrm>
        </p:spPr>
        <p:txBody>
          <a:bodyPr/>
          <a:lstStyle/>
          <a:p>
            <a:r>
              <a:rPr lang="en-GB" dirty="0" smtClean="0"/>
              <a:t>Propagation plugin…. Yes we dared !!!</a:t>
            </a:r>
          </a:p>
          <a:p>
            <a:r>
              <a:rPr lang="da-DK" dirty="0" smtClean="0"/>
              <a:t>Propagation model </a:t>
            </a:r>
            <a:r>
              <a:rPr lang="da-DK" dirty="0" smtClean="0">
                <a:sym typeface="Wingdings" pitchFamily="2" charset="2"/>
              </a:rPr>
              <a:t> reset button</a:t>
            </a:r>
            <a:endParaRPr lang="en-GB" dirty="0" smtClean="0"/>
          </a:p>
          <a:p>
            <a:r>
              <a:rPr lang="en-GB" dirty="0" smtClean="0"/>
              <a:t>Compare propagation models</a:t>
            </a:r>
          </a:p>
          <a:p>
            <a:r>
              <a:rPr lang="en-GB" dirty="0" smtClean="0"/>
              <a:t>Compare vectors facilities (from workspace and external)</a:t>
            </a:r>
          </a:p>
          <a:p>
            <a:endParaRPr lang="da-DK" dirty="0"/>
          </a:p>
          <a:p>
            <a:r>
              <a:rPr lang="da-DK" dirty="0" smtClean="0"/>
              <a:t>Antenna pointing</a:t>
            </a:r>
          </a:p>
          <a:p>
            <a:r>
              <a:rPr lang="da-DK" dirty="0" smtClean="0"/>
              <a:t>Migration rules to ease the backward compatibility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304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Under progress (1/2)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61600"/>
            <a:ext cx="7427913" cy="2908920"/>
          </a:xfrm>
        </p:spPr>
        <p:txBody>
          <a:bodyPr/>
          <a:lstStyle/>
          <a:p>
            <a:r>
              <a:rPr lang="en-GB" dirty="0" smtClean="0"/>
              <a:t>Save – new format (separate input from data in a .zip)</a:t>
            </a:r>
          </a:p>
          <a:p>
            <a:r>
              <a:rPr lang="da-DK" dirty="0"/>
              <a:t>x</a:t>
            </a:r>
            <a:r>
              <a:rPr lang="da-DK" dirty="0" smtClean="0"/>
              <a:t>ls/xlsx</a:t>
            </a:r>
            <a:endParaRPr lang="en-GB" dirty="0"/>
          </a:p>
          <a:p>
            <a:r>
              <a:rPr lang="da-DK" dirty="0" smtClean="0"/>
              <a:t>Merging victim and interfering link dialog into the workspace</a:t>
            </a:r>
          </a:p>
          <a:p>
            <a:r>
              <a:rPr lang="da-DK" dirty="0" smtClean="0"/>
              <a:t>Batch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195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Under progress (2/3) - </a:t>
            </a:r>
            <a:r>
              <a:rPr lang="en-GB" dirty="0" err="1" smtClean="0"/>
              <a:t>Mergure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61600"/>
            <a:ext cx="7427913" cy="290892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1026" name="Picture 2" descr="C:\Documents and Settings\jean-philippe\My Documents\My Desktop\STG\STG-32\#873 - merging victim-interfering link tabs\tab_outlin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492896"/>
            <a:ext cx="8520023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798694" y="5805264"/>
            <a:ext cx="420499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[mock-up , not implemented yet]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66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BFC5C8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DCDFE0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371</Words>
  <Application>Microsoft Office PowerPoint</Application>
  <PresentationFormat>On-screen Show (4:3)</PresentationFormat>
  <Paragraphs>79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Blank Presentation</vt:lpstr>
      <vt:lpstr>SEAMCAT 4 status and demo</vt:lpstr>
      <vt:lpstr>What’s new + Demo</vt:lpstr>
      <vt:lpstr>Welcome</vt:lpstr>
      <vt:lpstr>Front page – To the point</vt:lpstr>
      <vt:lpstr>New display – New pleasure</vt:lpstr>
      <vt:lpstr>Library – So EASY</vt:lpstr>
      <vt:lpstr>… and the new toys</vt:lpstr>
      <vt:lpstr>Under progress (1/2)</vt:lpstr>
      <vt:lpstr>Under progress (2/3) - Mergure</vt:lpstr>
      <vt:lpstr>Under progress (3/3) - Batch</vt:lpstr>
      <vt:lpstr>Issue</vt:lpstr>
      <vt:lpstr>CONTACT ECO</vt:lpstr>
    </vt:vector>
  </TitlesOfParts>
  <Company>WTA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 L</dc:creator>
  <cp:lastModifiedBy>Jean-Philippe Kermoal</cp:lastModifiedBy>
  <cp:revision>70</cp:revision>
  <cp:lastPrinted>2011-05-18T14:18:53Z</cp:lastPrinted>
  <dcterms:created xsi:type="dcterms:W3CDTF">2011-05-10T00:01:45Z</dcterms:created>
  <dcterms:modified xsi:type="dcterms:W3CDTF">2012-03-28T11:33:14Z</dcterms:modified>
</cp:coreProperties>
</file>