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891233-B8A7-4785-B64E-94E6585B13E6}">
          <p14:sldIdLst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000066"/>
    <a:srgbClr val="BDE4FF"/>
    <a:srgbClr val="33CC33"/>
    <a:srgbClr val="FF0000"/>
    <a:srgbClr val="FF3300"/>
    <a:srgbClr val="BFC5C8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0941" autoAdjust="0"/>
  </p:normalViewPr>
  <p:slideViewPr>
    <p:cSldViewPr>
      <p:cViewPr>
        <p:scale>
          <a:sx n="100" d="100"/>
          <a:sy n="100" d="100"/>
        </p:scale>
        <p:origin x="-576" y="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2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fld id="{8AF0DC94-B7FF-449D-9335-2C49820ED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98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60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9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bess:Library:Mail%20Downloads: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cintosh HD:Users:bess:Library:Mail Downloads: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352800"/>
            <a:ext cx="6400800" cy="381000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446213"/>
            <a:ext cx="1885950" cy="472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6213"/>
            <a:ext cx="5505450" cy="472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7543800" cy="3810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Macintosh%20HD:Users:bess:Library:Mail%20Downloads: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acintosh HD:Users:bess:Library:Mail Downloads:"/>
          <p:cNvPicPr>
            <a:picLocks noChangeAspect="1" noChangeArrowheads="1"/>
          </p:cNvPicPr>
          <p:nvPr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87F6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6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17" r:id="rId11"/>
    <p:sldLayoutId id="2147483706" r:id="rId12"/>
    <p:sldLayoutId id="2147483705" r:id="rId13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Abbreviations</a:t>
            </a:r>
            <a:endParaRPr lang="en-US" dirty="0" smtClean="0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400372" y="2348880"/>
            <a:ext cx="42291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APT - Asia-Pacific Telecommunity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ASMG </a:t>
            </a:r>
            <a:r>
              <a:rPr lang="da-DK" sz="1000" dirty="0">
                <a:latin typeface="Verdana" pitchFamily="34" charset="0"/>
              </a:rPr>
              <a:t>- Arab Spectrum Management Group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ATU – African Telecommunications Union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BEREC - </a:t>
            </a:r>
            <a:r>
              <a:rPr lang="en-US" sz="1000" dirty="0">
                <a:latin typeface="Verdana" pitchFamily="34" charset="0"/>
              </a:rPr>
              <a:t>Body of European Regulators for Electronic Communications (BEREC)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CEN - </a:t>
            </a:r>
            <a:r>
              <a:rPr lang="fr-FR" sz="1000" dirty="0">
                <a:latin typeface="Verdana" pitchFamily="34" charset="0"/>
              </a:rPr>
              <a:t> French: Comité Européen de </a:t>
            </a:r>
            <a:r>
              <a:rPr lang="fr-FR" sz="1000" dirty="0" smtClean="0">
                <a:latin typeface="Verdana" pitchFamily="34" charset="0"/>
              </a:rPr>
              <a:t>Normalisation, </a:t>
            </a:r>
            <a:r>
              <a:rPr lang="da-DK" sz="1000" dirty="0"/>
              <a:t>European Committee for Standardization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CENELEC - </a:t>
            </a:r>
            <a:r>
              <a:rPr lang="fr-FR" sz="1000" dirty="0"/>
              <a:t>French: Comité Européen de Normalisation Électrotechnique; </a:t>
            </a:r>
            <a:r>
              <a:rPr lang="fr-FR" sz="1000" dirty="0" err="1" smtClean="0"/>
              <a:t>European</a:t>
            </a:r>
            <a:r>
              <a:rPr lang="fr-FR" sz="1000" dirty="0" smtClean="0"/>
              <a:t> </a:t>
            </a:r>
            <a:r>
              <a:rPr lang="fr-FR" sz="1000" dirty="0" err="1"/>
              <a:t>Committee</a:t>
            </a:r>
            <a:r>
              <a:rPr lang="fr-FR" sz="1000" dirty="0"/>
              <a:t> for </a:t>
            </a:r>
            <a:r>
              <a:rPr lang="fr-FR" sz="1000" dirty="0" err="1"/>
              <a:t>Electrotechnical</a:t>
            </a:r>
            <a:r>
              <a:rPr lang="fr-FR" sz="1000" dirty="0"/>
              <a:t> </a:t>
            </a:r>
            <a:r>
              <a:rPr lang="fr-FR" sz="1000" dirty="0" err="1"/>
              <a:t>Standardization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CEPT </a:t>
            </a:r>
            <a:r>
              <a:rPr lang="da-DK" sz="1000" dirty="0">
                <a:latin typeface="Verdana" pitchFamily="34" charset="0"/>
              </a:rPr>
              <a:t>– European Conference of Postal and Telecommunications Administrations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CERP </a:t>
            </a:r>
            <a:r>
              <a:rPr lang="da-DK" sz="1000" dirty="0" smtClean="0">
                <a:latin typeface="Verdana" pitchFamily="34" charset="0"/>
              </a:rPr>
              <a:t>- </a:t>
            </a:r>
            <a:r>
              <a:rPr lang="en-US" sz="1000" dirty="0">
                <a:latin typeface="Verdana" pitchFamily="34" charset="0"/>
              </a:rPr>
              <a:t>European Committee for Postal Regulation 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CITEL - </a:t>
            </a:r>
            <a:r>
              <a:rPr lang="da-DK" sz="1000" dirty="0"/>
              <a:t>Inter-American Telecommunication Commission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Com-ITU</a:t>
            </a:r>
            <a:r>
              <a:rPr lang="da-DK" sz="1000" dirty="0">
                <a:latin typeface="Verdana" pitchFamily="34" charset="0"/>
              </a:rPr>
              <a:t>: </a:t>
            </a:r>
            <a:r>
              <a:rPr lang="en-US" sz="1000" dirty="0">
                <a:latin typeface="Verdana" pitchFamily="34" charset="0"/>
              </a:rPr>
              <a:t>Committee for ITU Policy – European co-ordination for ITU meetings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CPG – Conference Preparatory </a:t>
            </a:r>
            <a:r>
              <a:rPr lang="da-DK" sz="1000" dirty="0" smtClean="0">
                <a:latin typeface="Verdana" pitchFamily="34" charset="0"/>
              </a:rPr>
              <a:t>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CPM – Conference Preparatory Meeting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DG CONNECT - </a:t>
            </a:r>
            <a:r>
              <a:rPr lang="da-DK" sz="1000" dirty="0"/>
              <a:t>European Commission Directorate General for Communications Networks, Content &amp; Technology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DocDB – (ECO) Documentation Database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i="1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200" dirty="0">
              <a:latin typeface="Verdana" pitchFamily="34" charset="0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427984" y="2348880"/>
            <a:ext cx="4716016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 – European Commission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ECA – European Common Allocation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ECC – Electronic Communications Committee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ECO – European Communications Office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ECP – European Common </a:t>
            </a:r>
            <a:r>
              <a:rPr lang="da-DK" sz="1000" dirty="0" smtClean="0">
                <a:latin typeface="Verdana" pitchFamily="34" charset="0"/>
              </a:rPr>
              <a:t>Proposal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ECS – Electronic Communication Services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EFIS </a:t>
            </a:r>
            <a:r>
              <a:rPr lang="da-DK" sz="1000" dirty="0">
                <a:latin typeface="Verdana" pitchFamily="34" charset="0"/>
              </a:rPr>
              <a:t>– ECO Frequency Information System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EMC – Electromagnetic Compatibility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ERO – European Radiocommunications Office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ETSI </a:t>
            </a:r>
            <a:r>
              <a:rPr lang="da-DK" sz="1000" dirty="0">
                <a:latin typeface="Verdana" pitchFamily="34" charset="0"/>
              </a:rPr>
              <a:t>– European </a:t>
            </a:r>
            <a:r>
              <a:rPr lang="en-US" sz="1000" dirty="0">
                <a:latin typeface="Verdana" pitchFamily="34" charset="0"/>
              </a:rPr>
              <a:t>Telecommunications Standards Institute </a:t>
            </a:r>
            <a:endParaRPr lang="en-US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EU – European Union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FM </a:t>
            </a:r>
            <a:r>
              <a:rPr lang="da-DK" sz="1000" dirty="0">
                <a:latin typeface="Verdana" pitchFamily="34" charset="0"/>
              </a:rPr>
              <a:t>– Frequency Management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HS – Harmonised standards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IMSI - International mobile subscriber identity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ISPC </a:t>
            </a:r>
            <a:r>
              <a:rPr lang="da-DK" sz="1000" dirty="0">
                <a:latin typeface="Verdana" pitchFamily="34" charset="0"/>
              </a:rPr>
              <a:t>- </a:t>
            </a:r>
            <a:r>
              <a:rPr lang="da-DK" sz="1000" dirty="0" smtClean="0">
                <a:latin typeface="Verdana" pitchFamily="34" charset="0"/>
              </a:rPr>
              <a:t>International </a:t>
            </a:r>
            <a:r>
              <a:rPr lang="da-DK" sz="1000" dirty="0">
                <a:latin typeface="Verdana" pitchFamily="34" charset="0"/>
              </a:rPr>
              <a:t>Signalling Point Code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ITU </a:t>
            </a:r>
            <a:r>
              <a:rPr lang="da-DK" sz="1000" dirty="0">
                <a:latin typeface="Verdana" pitchFamily="34" charset="0"/>
              </a:rPr>
              <a:t>– International Telecommunications Union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LoU – Letter of Understanding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LVD – Low </a:t>
            </a:r>
            <a:r>
              <a:rPr lang="da-DK" sz="1000" dirty="0">
                <a:latin typeface="Verdana" pitchFamily="34" charset="0"/>
              </a:rPr>
              <a:t>V</a:t>
            </a:r>
            <a:r>
              <a:rPr lang="da-DK" sz="1000" dirty="0" smtClean="0">
                <a:latin typeface="Verdana" pitchFamily="34" charset="0"/>
              </a:rPr>
              <a:t>oltage </a:t>
            </a:r>
            <a:r>
              <a:rPr lang="da-DK" sz="1000" dirty="0">
                <a:latin typeface="Verdana" pitchFamily="34" charset="0"/>
              </a:rPr>
              <a:t>D</a:t>
            </a:r>
            <a:r>
              <a:rPr lang="da-DK" sz="1000" dirty="0" smtClean="0">
                <a:latin typeface="Verdana" pitchFamily="34" charset="0"/>
              </a:rPr>
              <a:t>irective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MoU – Memorandum of Understanding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NP – Number Portability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NRA – National regulatory authority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Abbreviations</a:t>
            </a:r>
            <a:endParaRPr lang="en-US" dirty="0" smtClean="0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400372" y="2348880"/>
            <a:ext cx="42291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i="1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200" dirty="0">
              <a:latin typeface="Verdana" pitchFamily="34" charset="0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427984" y="2348880"/>
            <a:ext cx="4716016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922" y="213285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M2M – Machine to Machine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NaN – Numbering and Networks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NSPC </a:t>
            </a:r>
            <a:r>
              <a:rPr lang="da-DK" sz="1000" dirty="0">
                <a:latin typeface="Verdana" pitchFamily="34" charset="0"/>
              </a:rPr>
              <a:t>- National Signalling Point Code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PMSE </a:t>
            </a:r>
            <a:r>
              <a:rPr lang="da-DK" sz="1000" dirty="0">
                <a:latin typeface="Verdana" pitchFamily="34" charset="0"/>
              </a:rPr>
              <a:t>– Programme Making and Special Events applications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PPDR – Public Protection and Disaster Relief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PSTN </a:t>
            </a:r>
            <a:r>
              <a:rPr lang="da-DK" sz="1000" dirty="0">
                <a:latin typeface="Verdana" pitchFamily="34" charset="0"/>
              </a:rPr>
              <a:t>- Public Switched Telephone Network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PT </a:t>
            </a:r>
            <a:r>
              <a:rPr lang="da-DK" sz="1000" dirty="0">
                <a:latin typeface="Verdana" pitchFamily="34" charset="0"/>
              </a:rPr>
              <a:t>– Project Team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RA – (ITU) Radio </a:t>
            </a:r>
            <a:r>
              <a:rPr lang="da-DK" sz="1000" dirty="0" smtClean="0">
                <a:latin typeface="Verdana" pitchFamily="34" charset="0"/>
              </a:rPr>
              <a:t>Assemby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RCC - </a:t>
            </a:r>
            <a:r>
              <a:rPr lang="en-US" sz="1000" dirty="0">
                <a:latin typeface="Verdana" pitchFamily="34" charset="0"/>
              </a:rPr>
              <a:t>Regional Commonwealth in the field of communications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RED – Radio Equipment Directive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RoU – Rights of use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RR – Radio </a:t>
            </a:r>
            <a:r>
              <a:rPr lang="da-DK" sz="1000" dirty="0" smtClean="0">
                <a:latin typeface="Verdana" pitchFamily="34" charset="0"/>
              </a:rPr>
              <a:t>Regulations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RSC – Radio Spectrum Committee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RSPG – Radio Spectrum Policy 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RSPP – Radio Spectrum Policy Programme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R&amp;TTE </a:t>
            </a:r>
            <a:r>
              <a:rPr lang="da-DK" sz="1000" dirty="0">
                <a:latin typeface="Verdana" pitchFamily="34" charset="0"/>
              </a:rPr>
              <a:t>- Radio &amp; Telecommunication Terminal Equipment Directive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SDR </a:t>
            </a:r>
            <a:r>
              <a:rPr lang="da-DK" sz="1000" dirty="0">
                <a:latin typeface="Verdana" pitchFamily="34" charset="0"/>
              </a:rPr>
              <a:t>– Software Defined Radio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SE – Spectrum </a:t>
            </a:r>
            <a:r>
              <a:rPr lang="da-DK" sz="1000" dirty="0" smtClean="0">
                <a:latin typeface="Verdana" pitchFamily="34" charset="0"/>
              </a:rPr>
              <a:t>Engineering</a:t>
            </a:r>
            <a:endParaRPr lang="da-DK" sz="1000" dirty="0"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9472" y="2348880"/>
            <a:ext cx="422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SRD – Short Range Devices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SRDoc – System Reference Document (ETSI)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SEAMCAT - </a:t>
            </a:r>
            <a:r>
              <a:rPr lang="en-US" sz="1000" dirty="0">
                <a:latin typeface="Verdana" pitchFamily="34" charset="0"/>
              </a:rPr>
              <a:t>Spectrum Engineering Advanced Monte Carlo Analysis Tool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TCAM - </a:t>
            </a:r>
            <a:r>
              <a:rPr lang="da-DK" sz="1000" dirty="0"/>
              <a:t>Telecommunications Conformity Assessment and Market Surveillance </a:t>
            </a:r>
            <a:r>
              <a:rPr lang="da-DK" sz="1000" dirty="0" smtClean="0"/>
              <a:t>Committee 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TG – Task 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ToR – Terms of Reference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UPU – Universal Postal Union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WCIT - </a:t>
            </a:r>
            <a:r>
              <a:rPr lang="en-US" sz="1000" dirty="0">
                <a:latin typeface="Verdana" pitchFamily="34" charset="0"/>
              </a:rPr>
              <a:t>World Conference on International Telecommunications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WG – Working 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WRC – World Radio Conference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WTDC – World Telecommunication Development Conferences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WTSA - World Telecommunication Standardisation </a:t>
            </a:r>
            <a:r>
              <a:rPr lang="da-DK" sz="1000" dirty="0" smtClean="0">
                <a:latin typeface="Verdana" pitchFamily="34" charset="0"/>
              </a:rPr>
              <a:t>Assemblies</a:t>
            </a:r>
            <a:endParaRPr lang="da-DK" sz="1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FC5C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CDFE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404</Words>
  <Application>Microsoft Office PowerPoint</Application>
  <PresentationFormat>On-screen Show (4:3)</PresentationFormat>
  <Paragraphs>81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Abbreviations</vt:lpstr>
      <vt:lpstr>Abbreviations</vt:lpstr>
    </vt:vector>
  </TitlesOfParts>
  <Company>WTA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PHB/TW</dc:creator>
  <cp:lastModifiedBy>Bruno Espinosa</cp:lastModifiedBy>
  <cp:revision>173</cp:revision>
  <cp:lastPrinted>2012-02-22T14:03:37Z</cp:lastPrinted>
  <dcterms:created xsi:type="dcterms:W3CDTF">2011-05-10T00:01:45Z</dcterms:created>
  <dcterms:modified xsi:type="dcterms:W3CDTF">2014-06-04T14:26:51Z</dcterms:modified>
</cp:coreProperties>
</file>