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2"/>
  </p:sldMasterIdLst>
  <p:notesMasterIdLst>
    <p:notesMasterId r:id="rId7"/>
  </p:notesMasterIdLst>
  <p:handoutMasterIdLst>
    <p:handoutMasterId r:id="rId8"/>
  </p:handoutMasterIdLst>
  <p:sldIdLst>
    <p:sldId id="258" r:id="rId3"/>
    <p:sldId id="262" r:id="rId4"/>
    <p:sldId id="261" r:id="rId5"/>
    <p:sldId id="260" r:id="rId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56D"/>
    <a:srgbClr val="642D87"/>
    <a:srgbClr val="3F1B4B"/>
    <a:srgbClr val="492062"/>
    <a:srgbClr val="542571"/>
    <a:srgbClr val="411C54"/>
    <a:srgbClr val="562674"/>
    <a:srgbClr val="52246E"/>
    <a:srgbClr val="612983"/>
    <a:srgbClr val="542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6433" autoAdjust="0"/>
  </p:normalViewPr>
  <p:slideViewPr>
    <p:cSldViewPr snapToGrid="0">
      <p:cViewPr varScale="1">
        <p:scale>
          <a:sx n="147" d="100"/>
          <a:sy n="147" d="100"/>
        </p:scale>
        <p:origin x="348" y="12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F5DE61-2C38-489B-822E-9AE52396287F}" type="datetimeFigureOut">
              <a:rPr lang="sv-SE" smtClean="0"/>
              <a:t>2020-11-09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9EBF9C-D232-40FA-85D0-67CEB79A615E}" type="slidenum">
              <a:rPr lang="sv-SE" smtClean="0"/>
              <a:t>‹#›</a:t>
            </a:fld>
            <a:endParaRPr lang="sv-SE"/>
          </a:p>
        </p:txBody>
      </p:sp>
    </p:spTree>
    <p:extLst>
      <p:ext uri="{BB962C8B-B14F-4D97-AF65-F5344CB8AC3E}">
        <p14:creationId xmlns:p14="http://schemas.microsoft.com/office/powerpoint/2010/main" val="245058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214C7-6121-4FD8-87BD-11F743DDBF5B}" type="datetimeFigureOut">
              <a:rPr lang="sv-SE" smtClean="0"/>
              <a:t>2020-11-09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E2277-5041-49EE-9D76-2F4266AF9EC3}" type="slidenum">
              <a:rPr lang="sv-SE" smtClean="0"/>
              <a:t>‹#›</a:t>
            </a:fld>
            <a:endParaRPr lang="sv-SE"/>
          </a:p>
        </p:txBody>
      </p:sp>
    </p:spTree>
    <p:extLst>
      <p:ext uri="{BB962C8B-B14F-4D97-AF65-F5344CB8AC3E}">
        <p14:creationId xmlns:p14="http://schemas.microsoft.com/office/powerpoint/2010/main" val="302522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Visionsbild">
    <p:spTree>
      <p:nvGrpSpPr>
        <p:cNvPr id="1" name=""/>
        <p:cNvGrpSpPr/>
        <p:nvPr/>
      </p:nvGrpSpPr>
      <p:grpSpPr>
        <a:xfrm>
          <a:off x="0" y="0"/>
          <a:ext cx="0" cy="0"/>
          <a:chOff x="0" y="0"/>
          <a:chExt cx="0" cy="0"/>
        </a:xfrm>
      </p:grpSpPr>
      <p:sp>
        <p:nvSpPr>
          <p:cNvPr id="11" name="textruta 10"/>
          <p:cNvSpPr txBox="1"/>
          <p:nvPr userDrawn="1"/>
        </p:nvSpPr>
        <p:spPr>
          <a:xfrm>
            <a:off x="402336" y="3054337"/>
            <a:ext cx="8346643" cy="1645920"/>
          </a:xfrm>
          <a:prstGeom prst="rect">
            <a:avLst/>
          </a:prstGeom>
          <a:noFill/>
        </p:spPr>
        <p:txBody>
          <a:bodyPr wrap="square" lIns="0" tIns="0" rIns="0" bIns="0" rtlCol="0">
            <a:noAutofit/>
          </a:bodyPr>
          <a:lstStyle/>
          <a:p>
            <a:pPr algn="ctr">
              <a:lnSpc>
                <a:spcPts val="3100"/>
              </a:lnSpc>
              <a:spcBef>
                <a:spcPts val="200"/>
              </a:spcBef>
              <a:spcAft>
                <a:spcPts val="600"/>
              </a:spcAft>
            </a:pPr>
            <a:r>
              <a:rPr kumimoji="0" lang="sv-SE" sz="2400" b="0" i="0" u="none" strike="noStrike" kern="0" cap="none" spc="0" normalizeH="0" baseline="0" noProof="0" dirty="0">
                <a:ln>
                  <a:noFill/>
                </a:ln>
                <a:solidFill>
                  <a:schemeClr val="bg1"/>
                </a:solidFill>
                <a:effectLst/>
                <a:uLnTx/>
                <a:uFillTx/>
                <a:latin typeface="+mn-lt"/>
                <a:ea typeface="+mj-ea"/>
                <a:cs typeface="+mj-cs"/>
              </a:rPr>
              <a:t>Post- och telestyrelsen arbetar för</a:t>
            </a:r>
            <a:br>
              <a:rPr kumimoji="0" lang="sv-SE" sz="2400" b="0" i="0" u="none" strike="noStrike" kern="0" cap="none" spc="0" normalizeH="0" baseline="0" noProof="0" dirty="0">
                <a:ln>
                  <a:noFill/>
                </a:ln>
                <a:solidFill>
                  <a:schemeClr val="bg1"/>
                </a:solidFill>
                <a:effectLst/>
                <a:uLnTx/>
                <a:uFillTx/>
                <a:latin typeface="+mn-lt"/>
                <a:ea typeface="+mj-ea"/>
                <a:cs typeface="+mj-cs"/>
              </a:rPr>
            </a:br>
            <a:r>
              <a:rPr kumimoji="0" lang="sv-SE" sz="2400" b="0" i="0" u="none" strike="noStrike" kern="0" cap="none" spc="0" normalizeH="0" baseline="0" noProof="0" dirty="0">
                <a:ln>
                  <a:noFill/>
                </a:ln>
                <a:solidFill>
                  <a:schemeClr val="bg1"/>
                </a:solidFill>
                <a:effectLst/>
                <a:uLnTx/>
                <a:uFillTx/>
                <a:latin typeface="+mn-lt"/>
                <a:ea typeface="+mj-ea"/>
                <a:cs typeface="+mj-cs"/>
              </a:rPr>
              <a:t>att alla i Sverige ska ha tillgång till</a:t>
            </a:r>
            <a:br>
              <a:rPr kumimoji="0" lang="sv-SE" sz="2400" b="0" i="0" u="none" strike="noStrike" kern="0" cap="none" spc="0" normalizeH="0" baseline="0" noProof="0" dirty="0">
                <a:ln>
                  <a:noFill/>
                </a:ln>
                <a:solidFill>
                  <a:schemeClr val="bg1"/>
                </a:solidFill>
                <a:effectLst/>
                <a:uLnTx/>
                <a:uFillTx/>
                <a:latin typeface="+mn-lt"/>
                <a:ea typeface="+mj-ea"/>
                <a:cs typeface="+mj-cs"/>
              </a:rPr>
            </a:br>
            <a:r>
              <a:rPr kumimoji="0" lang="sv-SE" sz="2400" b="0" i="0" u="none" strike="noStrike" kern="0" cap="none" spc="0" normalizeH="0" baseline="0" noProof="0" dirty="0">
                <a:ln>
                  <a:noFill/>
                </a:ln>
                <a:solidFill>
                  <a:schemeClr val="bg1"/>
                </a:solidFill>
                <a:effectLst/>
                <a:uLnTx/>
                <a:uFillTx/>
                <a:latin typeface="+mn-lt"/>
                <a:ea typeface="+mj-ea"/>
                <a:cs typeface="+mj-cs"/>
              </a:rPr>
              <a:t>bra telefoni, bredband och post.</a:t>
            </a:r>
            <a:endParaRPr lang="sv-SE" sz="2400" dirty="0">
              <a:solidFill>
                <a:schemeClr val="bg1"/>
              </a:solidFill>
              <a:latin typeface="+mn-lt"/>
            </a:endParaRP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5000" y="529350"/>
            <a:ext cx="3950268" cy="2052000"/>
          </a:xfrm>
          <a:prstGeom prst="rect">
            <a:avLst/>
          </a:prstGeom>
        </p:spPr>
      </p:pic>
    </p:spTree>
    <p:extLst>
      <p:ext uri="{BB962C8B-B14F-4D97-AF65-F5344CB8AC3E}">
        <p14:creationId xmlns:p14="http://schemas.microsoft.com/office/powerpoint/2010/main" val="294891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 Bakgrundsbild och text ">
    <p:spTree>
      <p:nvGrpSpPr>
        <p:cNvPr id="1" name=""/>
        <p:cNvGrpSpPr/>
        <p:nvPr/>
      </p:nvGrpSpPr>
      <p:grpSpPr>
        <a:xfrm>
          <a:off x="0" y="0"/>
          <a:ext cx="0" cy="0"/>
          <a:chOff x="0" y="0"/>
          <a:chExt cx="0" cy="0"/>
        </a:xfrm>
      </p:grpSpPr>
      <p:pic>
        <p:nvPicPr>
          <p:cNvPr id="8" name="Platshållare för bild 3"/>
          <p:cNvPicPr>
            <a:picLocks noChangeAspect="1"/>
          </p:cNvPicPr>
          <p:nvPr userDrawn="1"/>
        </p:nvPicPr>
        <p:blipFill rotWithShape="1">
          <a:blip r:embed="rId2">
            <a:extLst>
              <a:ext uri="{28A0092B-C50C-407E-A947-70E740481C1C}">
                <a14:useLocalDpi xmlns:a14="http://schemas.microsoft.com/office/drawing/2010/main" val="0"/>
              </a:ext>
            </a:extLst>
          </a:blip>
          <a:srcRect t="13781"/>
          <a:stretch/>
        </p:blipFill>
        <p:spPr bwMode="auto">
          <a:xfrm>
            <a:off x="0" y="0"/>
            <a:ext cx="9143999" cy="476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Bildobjekt 10"/>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sp>
        <p:nvSpPr>
          <p:cNvPr id="9"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pic>
        <p:nvPicPr>
          <p:cNvPr id="6" name="Bildobjekt 5"/>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sp>
        <p:nvSpPr>
          <p:cNvPr id="3"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grpSp>
        <p:nvGrpSpPr>
          <p:cNvPr id="2" name="Grupp 1"/>
          <p:cNvGrpSpPr/>
          <p:nvPr userDrawn="1"/>
        </p:nvGrpSpPr>
        <p:grpSpPr>
          <a:xfrm>
            <a:off x="0" y="4772024"/>
            <a:ext cx="9144000" cy="377825"/>
            <a:chOff x="0" y="4772024"/>
            <a:chExt cx="9144000" cy="377825"/>
          </a:xfrm>
        </p:grpSpPr>
        <p:pic>
          <p:nvPicPr>
            <p:cNvPr id="7" name="Bildobjekt 6"/>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72024"/>
              <a:ext cx="9144000" cy="377825"/>
            </a:xfrm>
            <a:prstGeom prst="rect">
              <a:avLst/>
            </a:prstGeom>
          </p:spPr>
        </p:pic>
        <p:pic>
          <p:nvPicPr>
            <p:cNvPr id="10" name="Bildobjekt 9"/>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75073"/>
              <a:ext cx="617215" cy="326137"/>
            </a:xfrm>
            <a:prstGeom prst="rect">
              <a:avLst/>
            </a:prstGeom>
          </p:spPr>
        </p:pic>
      </p:grpSp>
    </p:spTree>
    <p:extLst>
      <p:ext uri="{BB962C8B-B14F-4D97-AF65-F5344CB8AC3E}">
        <p14:creationId xmlns:p14="http://schemas.microsoft.com/office/powerpoint/2010/main" val="4715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a:extLst>
              <a:ext uri="{28A0092B-C50C-407E-A947-70E740481C1C}">
                <a14:useLocalDpi xmlns:a14="http://schemas.microsoft.com/office/drawing/2010/main" val="0"/>
              </a:ext>
            </a:extLst>
          </a:blip>
          <a:srcRect t="13791" b="8063"/>
          <a:stretch/>
        </p:blipFill>
        <p:spPr bwMode="auto">
          <a:xfrm flipH="1">
            <a:off x="-2" y="1500"/>
            <a:ext cx="9143999"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latshållare för text 8"/>
          <p:cNvSpPr>
            <a:spLocks noGrp="1"/>
          </p:cNvSpPr>
          <p:nvPr>
            <p:ph type="body" sz="quarter" idx="11"/>
          </p:nvPr>
        </p:nvSpPr>
        <p:spPr>
          <a:xfrm>
            <a:off x="50552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4" name="Platshållare för text 2"/>
          <p:cNvSpPr>
            <a:spLocks noGrp="1"/>
          </p:cNvSpPr>
          <p:nvPr>
            <p:ph type="body" sz="quarter" idx="13"/>
          </p:nvPr>
        </p:nvSpPr>
        <p:spPr>
          <a:xfrm>
            <a:off x="52775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grpSp>
        <p:nvGrpSpPr>
          <p:cNvPr id="2" name="Grupp 1"/>
          <p:cNvGrpSpPr/>
          <p:nvPr userDrawn="1"/>
        </p:nvGrpSpPr>
        <p:grpSpPr>
          <a:xfrm>
            <a:off x="0" y="4765674"/>
            <a:ext cx="9144000" cy="377825"/>
            <a:chOff x="0" y="4765674"/>
            <a:chExt cx="9144000" cy="377825"/>
          </a:xfrm>
        </p:grpSpPr>
        <p:pic>
          <p:nvPicPr>
            <p:cNvPr id="12" name="Bildobjekt 11"/>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15" name="Bildobjekt 14"/>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Tree>
    <p:extLst>
      <p:ext uri="{BB962C8B-B14F-4D97-AF65-F5344CB8AC3E}">
        <p14:creationId xmlns:p14="http://schemas.microsoft.com/office/powerpoint/2010/main" val="184869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1"/>
            <a:ext cx="9144001"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grpSp>
        <p:nvGrpSpPr>
          <p:cNvPr id="2" name="Grupp 1"/>
          <p:cNvGrpSpPr/>
          <p:nvPr userDrawn="1"/>
        </p:nvGrpSpPr>
        <p:grpSpPr>
          <a:xfrm>
            <a:off x="0" y="4772024"/>
            <a:ext cx="9144000" cy="377825"/>
            <a:chOff x="0" y="4772024"/>
            <a:chExt cx="9144000" cy="377825"/>
          </a:xfrm>
        </p:grpSpPr>
        <p:pic>
          <p:nvPicPr>
            <p:cNvPr id="7" name="Bildobjekt 6"/>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72024"/>
              <a:ext cx="9144000" cy="377825"/>
            </a:xfrm>
            <a:prstGeom prst="rect">
              <a:avLst/>
            </a:prstGeom>
          </p:spPr>
        </p:pic>
        <p:pic>
          <p:nvPicPr>
            <p:cNvPr id="10" name="Bildobjekt 9"/>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75073"/>
              <a:ext cx="617215" cy="326137"/>
            </a:xfrm>
            <a:prstGeom prst="rect">
              <a:avLst/>
            </a:prstGeom>
          </p:spPr>
        </p:pic>
      </p:grpSp>
    </p:spTree>
    <p:extLst>
      <p:ext uri="{BB962C8B-B14F-4D97-AF65-F5344CB8AC3E}">
        <p14:creationId xmlns:p14="http://schemas.microsoft.com/office/powerpoint/2010/main" val="26283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a:extLst>
              <a:ext uri="{28A0092B-C50C-407E-A947-70E740481C1C}">
                <a14:useLocalDpi xmlns:a14="http://schemas.microsoft.com/office/drawing/2010/main" val="0"/>
              </a:ext>
            </a:extLst>
          </a:blip>
          <a:srcRect t="5445"/>
          <a:stretch/>
        </p:blipFill>
        <p:spPr bwMode="auto">
          <a:xfrm>
            <a:off x="0" y="-1"/>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71585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 Bakgrundsbild och text ">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1" cy="4766462"/>
          </a:xfrm>
          <a:prstGeom prst="rect">
            <a:avLst/>
          </a:prstGeom>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5" name="Rubrik 1"/>
          <p:cNvSpPr>
            <a:spLocks noGrp="1"/>
          </p:cNvSpPr>
          <p:nvPr>
            <p:ph type="title" hasCustomPrompt="1"/>
          </p:nvPr>
        </p:nvSpPr>
        <p:spPr>
          <a:xfrm>
            <a:off x="809991" y="327600"/>
            <a:ext cx="5330460" cy="739976"/>
          </a:xfrm>
        </p:spPr>
        <p:txBody>
          <a:bodyPr anchor="b" anchorCtr="0">
            <a:noAutofit/>
          </a:bodyPr>
          <a:lstStyle>
            <a:lvl1pPr>
              <a:defRPr sz="2400" b="1">
                <a:solidFill>
                  <a:schemeClr val="bg2"/>
                </a:solidFill>
              </a:defRPr>
            </a:lvl1pPr>
          </a:lstStyle>
          <a:p>
            <a:r>
              <a:rPr lang="sv-SE" dirty="0"/>
              <a:t>Skriv rubrik här</a:t>
            </a:r>
          </a:p>
        </p:txBody>
      </p:sp>
      <p:sp>
        <p:nvSpPr>
          <p:cNvPr id="16" name="Platshållare för text 4"/>
          <p:cNvSpPr>
            <a:spLocks noGrp="1"/>
          </p:cNvSpPr>
          <p:nvPr>
            <p:ph type="body" sz="quarter" idx="11"/>
          </p:nvPr>
        </p:nvSpPr>
        <p:spPr>
          <a:xfrm>
            <a:off x="810000" y="1224000"/>
            <a:ext cx="4878000" cy="3351600"/>
          </a:xfrm>
        </p:spPr>
        <p:txBody>
          <a:bodyPr/>
          <a:lstStyle>
            <a:lvl1pPr>
              <a:buClrTx/>
              <a:defRPr>
                <a:solidFill>
                  <a:schemeClr val="bg2"/>
                </a:solidFill>
              </a:defRPr>
            </a:lvl1pPr>
            <a:lvl2pPr>
              <a:buClrTx/>
              <a:defRPr>
                <a:solidFill>
                  <a:schemeClr val="bg2"/>
                </a:solidFill>
              </a:defRPr>
            </a:lvl2pPr>
            <a:lvl3pPr>
              <a:buClrTx/>
              <a:defRPr>
                <a:solidFill>
                  <a:schemeClr val="bg2"/>
                </a:solidFill>
              </a:defRPr>
            </a:lvl3pPr>
            <a:lvl4pPr>
              <a:buClrTx/>
              <a:defRPr>
                <a:solidFill>
                  <a:schemeClr val="bg2"/>
                </a:solidFill>
              </a:defRPr>
            </a:lvl4pPr>
            <a:lvl5pPr>
              <a:buClrTx/>
              <a:defRPr>
                <a:solidFill>
                  <a:schemeClr val="bg2"/>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5259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45429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9144000" cy="476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70329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9144000" cy="476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412750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1"/>
            <a:ext cx="9144000" cy="477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9" name="Bildobjekt 8"/>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7" name="Bildobjekt 6"/>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3" name="Platshållare för text 8"/>
          <p:cNvSpPr>
            <a:spLocks noGrp="1"/>
          </p:cNvSpPr>
          <p:nvPr>
            <p:ph type="body" sz="quarter" idx="11"/>
          </p:nvPr>
        </p:nvSpPr>
        <p:spPr>
          <a:xfrm>
            <a:off x="50552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4" name="Platshållare för text 2"/>
          <p:cNvSpPr>
            <a:spLocks noGrp="1"/>
          </p:cNvSpPr>
          <p:nvPr>
            <p:ph type="body" sz="quarter" idx="13"/>
          </p:nvPr>
        </p:nvSpPr>
        <p:spPr>
          <a:xfrm>
            <a:off x="52775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45033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9 Bakgrundsbild och text ">
    <p:spTree>
      <p:nvGrpSpPr>
        <p:cNvPr id="1" name=""/>
        <p:cNvGrpSpPr/>
        <p:nvPr/>
      </p:nvGrpSpPr>
      <p:grpSpPr>
        <a:xfrm>
          <a:off x="0" y="0"/>
          <a:ext cx="0" cy="0"/>
          <a:chOff x="0" y="0"/>
          <a:chExt cx="0" cy="0"/>
        </a:xfrm>
      </p:grpSpPr>
      <p:pic>
        <p:nvPicPr>
          <p:cNvPr id="11" name="Platshållare för bild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9" name="Bildobjekt 8"/>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7" name="Bildobjekt 6"/>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3" name="Platshållare för text 8"/>
          <p:cNvSpPr>
            <a:spLocks noGrp="1"/>
          </p:cNvSpPr>
          <p:nvPr>
            <p:ph type="body" sz="quarter" idx="11"/>
          </p:nvPr>
        </p:nvSpPr>
        <p:spPr>
          <a:xfrm>
            <a:off x="50552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4" name="Platshållare för text 2"/>
          <p:cNvSpPr>
            <a:spLocks noGrp="1"/>
          </p:cNvSpPr>
          <p:nvPr>
            <p:ph type="body" sz="quarter" idx="13"/>
          </p:nvPr>
        </p:nvSpPr>
        <p:spPr>
          <a:xfrm>
            <a:off x="52775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20411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Rubrikbild">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142" y="4769558"/>
            <a:ext cx="1597155" cy="326137"/>
          </a:xfrm>
          <a:prstGeom prst="rect">
            <a:avLst/>
          </a:prstGeom>
        </p:spPr>
      </p:pic>
      <p:sp>
        <p:nvSpPr>
          <p:cNvPr id="3077" name="Rectangle 5"/>
          <p:cNvSpPr>
            <a:spLocks noGrp="1" noChangeArrowheads="1"/>
          </p:cNvSpPr>
          <p:nvPr userDrawn="1">
            <p:ph type="ctrTitle" sz="quarter" hasCustomPrompt="1"/>
          </p:nvPr>
        </p:nvSpPr>
        <p:spPr>
          <a:xfrm>
            <a:off x="395536" y="703971"/>
            <a:ext cx="8352928" cy="1656184"/>
          </a:xfrm>
        </p:spPr>
        <p:txBody>
          <a:bodyPr anchor="b">
            <a:noAutofit/>
          </a:bodyPr>
          <a:lstStyle>
            <a:lvl1pPr algn="ctr">
              <a:lnSpc>
                <a:spcPct val="100000"/>
              </a:lnSpc>
              <a:defRPr sz="3600" b="1" baseline="0">
                <a:solidFill>
                  <a:schemeClr val="accent1"/>
                </a:solidFill>
                <a:effectLst/>
              </a:defRPr>
            </a:lvl1pPr>
          </a:lstStyle>
          <a:p>
            <a:pPr lvl="0"/>
            <a:r>
              <a:rPr lang="sv-SE" noProof="0" dirty="0"/>
              <a:t>Rubrik på din presentation</a:t>
            </a:r>
            <a:endParaRPr lang="en-US" noProof="0" dirty="0"/>
          </a:p>
        </p:txBody>
      </p:sp>
      <p:sp>
        <p:nvSpPr>
          <p:cNvPr id="3078" name="Rectangle 6"/>
          <p:cNvSpPr>
            <a:spLocks noGrp="1" noChangeArrowheads="1"/>
          </p:cNvSpPr>
          <p:nvPr userDrawn="1">
            <p:ph type="subTitle" sz="quarter" idx="1" hasCustomPrompt="1"/>
          </p:nvPr>
        </p:nvSpPr>
        <p:spPr>
          <a:xfrm>
            <a:off x="395536" y="2423502"/>
            <a:ext cx="8352928" cy="1242442"/>
          </a:xfrm>
        </p:spPr>
        <p:txBody>
          <a:bodyPr lIns="0" tIns="0" rIns="0" bIns="0" anchor="t" anchorCtr="0">
            <a:noAutofit/>
          </a:bodyPr>
          <a:lstStyle>
            <a:lvl1pPr marL="0" indent="0" algn="ctr">
              <a:buFontTx/>
              <a:buNone/>
              <a:defRPr sz="2800" baseline="0">
                <a:solidFill>
                  <a:schemeClr val="accent1"/>
                </a:solidFill>
              </a:defRPr>
            </a:lvl1pPr>
          </a:lstStyle>
          <a:p>
            <a:pPr lvl="0"/>
            <a:r>
              <a:rPr lang="sv-SE" noProof="0" dirty="0"/>
              <a:t>Skriv underrubrik här</a:t>
            </a:r>
            <a:endParaRPr lang="en-US" noProof="0" dirty="0"/>
          </a:p>
        </p:txBody>
      </p:sp>
      <p:pic>
        <p:nvPicPr>
          <p:cNvPr id="11" name="27592F85-A1AE-45BF-AD9A-7467BA8E02A6" descr="0182DBE0-4A03-4EDF-90D3-123D52DEECC6@sprout"/>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4345943" y="2241364"/>
            <a:ext cx="4810090" cy="290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07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0 Bakgrundsbild och text ">
    <p:spTree>
      <p:nvGrpSpPr>
        <p:cNvPr id="1" name=""/>
        <p:cNvGrpSpPr/>
        <p:nvPr/>
      </p:nvGrpSpPr>
      <p:grpSpPr>
        <a:xfrm>
          <a:off x="0" y="0"/>
          <a:ext cx="0" cy="0"/>
          <a:chOff x="0" y="0"/>
          <a:chExt cx="0" cy="0"/>
        </a:xfrm>
      </p:grpSpPr>
      <p:pic>
        <p:nvPicPr>
          <p:cNvPr id="10" name="Platshållare för bild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298826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321056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03110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1 Bakgrundsbild och text ">
    <p:spTree>
      <p:nvGrpSpPr>
        <p:cNvPr id="1" name=""/>
        <p:cNvGrpSpPr/>
        <p:nvPr/>
      </p:nvGrpSpPr>
      <p:grpSpPr>
        <a:xfrm>
          <a:off x="0" y="0"/>
          <a:ext cx="0" cy="0"/>
          <a:chOff x="0" y="0"/>
          <a:chExt cx="0" cy="0"/>
        </a:xfrm>
      </p:grpSpPr>
      <p:pic>
        <p:nvPicPr>
          <p:cNvPr id="10" name="Platshållare för bild 8"/>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59555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09990" y="326623"/>
            <a:ext cx="8064896" cy="739976"/>
          </a:xfrm>
        </p:spPr>
        <p:txBody>
          <a:bodyPr anchor="b" anchorCtr="0">
            <a:noAutofit/>
          </a:bodyPr>
          <a:lstStyle>
            <a:lvl1pPr>
              <a:defRPr sz="2400" b="1">
                <a:solidFill>
                  <a:schemeClr val="bg1"/>
                </a:solidFill>
              </a:defRPr>
            </a:lvl1pPr>
          </a:lstStyle>
          <a:p>
            <a:r>
              <a:rPr lang="sv-SE" dirty="0"/>
              <a:t>Skriv rubrik här</a:t>
            </a:r>
          </a:p>
        </p:txBody>
      </p:sp>
      <p:grpSp>
        <p:nvGrpSpPr>
          <p:cNvPr id="3" name="Grupp 2"/>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65674"/>
              <a:ext cx="9144000" cy="377825"/>
            </a:xfrm>
            <a:prstGeom prst="rect">
              <a:avLst/>
            </a:prstGeom>
          </p:spPr>
        </p:pic>
        <p:pic>
          <p:nvPicPr>
            <p:cNvPr id="6" name="Bildobjekt 5"/>
            <p:cNvPicPr>
              <a:picLocks noChangeAspect="1"/>
            </p:cNvPicPr>
            <p:nvPr userDrawn="1"/>
          </p:nvPicPr>
          <p:blipFill rotWithShape="1">
            <a:blip r:embed="rId3" cstate="print">
              <a:extLst>
                <a:ext uri="{28A0092B-C50C-407E-A947-70E740481C1C}">
                  <a14:useLocalDpi xmlns:a14="http://schemas.microsoft.com/office/drawing/2010/main" val="0"/>
                </a:ext>
              </a:extLst>
            </a:blip>
            <a:srcRect r="58149"/>
            <a:stretch/>
          </p:blipFill>
          <p:spPr>
            <a:xfrm>
              <a:off x="180142" y="4768723"/>
              <a:ext cx="668421" cy="326137"/>
            </a:xfrm>
            <a:prstGeom prst="rect">
              <a:avLst/>
            </a:prstGeom>
          </p:spPr>
        </p:pic>
      </p:grpSp>
      <p:sp>
        <p:nvSpPr>
          <p:cNvPr id="5" name="Platshållare för innehåll 4"/>
          <p:cNvSpPr>
            <a:spLocks noGrp="1"/>
          </p:cNvSpPr>
          <p:nvPr>
            <p:ph sz="quarter" idx="10"/>
          </p:nvPr>
        </p:nvSpPr>
        <p:spPr>
          <a:xfrm>
            <a:off x="810000" y="1224000"/>
            <a:ext cx="8100000" cy="3434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cxnSp>
        <p:nvCxnSpPr>
          <p:cNvPr id="7" name="Rak 9"/>
          <p:cNvCxnSpPr/>
          <p:nvPr userDrawn="1"/>
        </p:nvCxnSpPr>
        <p:spPr bwMode="auto">
          <a:xfrm>
            <a:off x="0" y="4761940"/>
            <a:ext cx="9144000" cy="0"/>
          </a:xfrm>
          <a:prstGeom prst="line">
            <a:avLst/>
          </a:prstGeom>
          <a:solidFill>
            <a:schemeClr val="accent1"/>
          </a:solidFill>
          <a:ln w="6350" cap="flat" cmpd="sng" algn="ctr">
            <a:solidFill>
              <a:schemeClr val="accent1"/>
            </a:solidFill>
            <a:prstDash val="solid"/>
            <a:round/>
            <a:headEnd type="none" w="med" len="med"/>
            <a:tailEnd type="none" w="med" len="med"/>
          </a:ln>
          <a:effectLst/>
          <a:extLst/>
        </p:spPr>
      </p:cxnSp>
    </p:spTree>
    <p:extLst>
      <p:ext uri="{BB962C8B-B14F-4D97-AF65-F5344CB8AC3E}">
        <p14:creationId xmlns:p14="http://schemas.microsoft.com/office/powerpoint/2010/main" val="82680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ubrik och innehåll, bild">
    <p:spTree>
      <p:nvGrpSpPr>
        <p:cNvPr id="1" name=""/>
        <p:cNvGrpSpPr/>
        <p:nvPr/>
      </p:nvGrpSpPr>
      <p:grpSpPr>
        <a:xfrm>
          <a:off x="0" y="0"/>
          <a:ext cx="0" cy="0"/>
          <a:chOff x="0" y="0"/>
          <a:chExt cx="0" cy="0"/>
        </a:xfrm>
      </p:grpSpPr>
      <p:sp>
        <p:nvSpPr>
          <p:cNvPr id="8" name="Platshållare för bild 7"/>
          <p:cNvSpPr>
            <a:spLocks noGrp="1"/>
          </p:cNvSpPr>
          <p:nvPr>
            <p:ph type="pic" sz="quarter" idx="10"/>
          </p:nvPr>
        </p:nvSpPr>
        <p:spPr>
          <a:xfrm>
            <a:off x="5673903" y="775765"/>
            <a:ext cx="2963685" cy="3500438"/>
          </a:xfrm>
        </p:spPr>
        <p:txBody>
          <a:bodyPr/>
          <a:lstStyle>
            <a:lvl1pPr marL="0" indent="0">
              <a:buFontTx/>
              <a:buNone/>
              <a:defRPr/>
            </a:lvl1pPr>
          </a:lstStyle>
          <a:p>
            <a:r>
              <a:rPr lang="sv-SE" smtClean="0"/>
              <a:t>Klicka på ikonen för att lägga till en bild</a:t>
            </a:r>
            <a:endParaRPr lang="en-GB" dirty="0"/>
          </a:p>
        </p:txBody>
      </p:sp>
      <p:sp>
        <p:nvSpPr>
          <p:cNvPr id="11" name="Rubrik 1"/>
          <p:cNvSpPr>
            <a:spLocks noGrp="1"/>
          </p:cNvSpPr>
          <p:nvPr>
            <p:ph type="title" hasCustomPrompt="1"/>
          </p:nvPr>
        </p:nvSpPr>
        <p:spPr>
          <a:xfrm>
            <a:off x="809990" y="327600"/>
            <a:ext cx="4490293" cy="741600"/>
          </a:xfrm>
        </p:spPr>
        <p:txBody>
          <a:bodyPr anchor="b" anchorCtr="0">
            <a:noAutofit/>
          </a:bodyPr>
          <a:lstStyle>
            <a:lvl1pPr>
              <a:defRPr sz="2400" b="1"/>
            </a:lvl1pPr>
          </a:lstStyle>
          <a:p>
            <a:r>
              <a:rPr lang="sv-SE" dirty="0"/>
              <a:t>Skriv rubrik här</a:t>
            </a:r>
          </a:p>
        </p:txBody>
      </p:sp>
      <p:sp>
        <p:nvSpPr>
          <p:cNvPr id="10" name="Platshållare för innehåll 2"/>
          <p:cNvSpPr>
            <a:spLocks noGrp="1"/>
          </p:cNvSpPr>
          <p:nvPr>
            <p:ph sz="quarter" idx="11"/>
          </p:nvPr>
        </p:nvSpPr>
        <p:spPr>
          <a:xfrm>
            <a:off x="810000" y="1223999"/>
            <a:ext cx="4481133" cy="33516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57185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Rubrik och innehåll, 2 bilder">
    <p:spTree>
      <p:nvGrpSpPr>
        <p:cNvPr id="1" name=""/>
        <p:cNvGrpSpPr/>
        <p:nvPr/>
      </p:nvGrpSpPr>
      <p:grpSpPr>
        <a:xfrm>
          <a:off x="0" y="0"/>
          <a:ext cx="0" cy="0"/>
          <a:chOff x="0" y="0"/>
          <a:chExt cx="0" cy="0"/>
        </a:xfrm>
      </p:grpSpPr>
      <p:sp>
        <p:nvSpPr>
          <p:cNvPr id="8" name="Platshållare för bild 7"/>
          <p:cNvSpPr>
            <a:spLocks noGrp="1"/>
          </p:cNvSpPr>
          <p:nvPr>
            <p:ph type="pic" sz="quarter" idx="10"/>
          </p:nvPr>
        </p:nvSpPr>
        <p:spPr>
          <a:xfrm>
            <a:off x="6612940" y="1407160"/>
            <a:ext cx="1845260" cy="1411834"/>
          </a:xfrm>
        </p:spPr>
        <p:txBody>
          <a:bodyPr>
            <a:normAutofit/>
          </a:bodyPr>
          <a:lstStyle>
            <a:lvl1pPr marL="0" indent="0">
              <a:buFontTx/>
              <a:buNone/>
              <a:defRPr sz="1400"/>
            </a:lvl1pPr>
          </a:lstStyle>
          <a:p>
            <a:r>
              <a:rPr lang="sv-SE" smtClean="0"/>
              <a:t>Klicka på ikonen för att lägga till en bild</a:t>
            </a:r>
            <a:endParaRPr lang="en-GB"/>
          </a:p>
        </p:txBody>
      </p:sp>
      <p:pic>
        <p:nvPicPr>
          <p:cNvPr id="17" name="Bildobjekt 16"/>
          <p:cNvPicPr>
            <a:picLocks noChangeAspect="1"/>
          </p:cNvPicPr>
          <p:nvPr userDrawn="1"/>
        </p:nvPicPr>
        <p:blipFill rotWithShape="1">
          <a:blip r:embed="rId2">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18" name="Bildobjekt 17"/>
          <p:cNvPicPr>
            <a:picLocks noChangeAspect="1"/>
          </p:cNvPicPr>
          <p:nvPr userDrawn="1"/>
        </p:nvPicPr>
        <p:blipFill rotWithShape="1">
          <a:blip r:embed="rId3"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sp>
        <p:nvSpPr>
          <p:cNvPr id="12" name="Rubrik 1"/>
          <p:cNvSpPr>
            <a:spLocks noGrp="1"/>
          </p:cNvSpPr>
          <p:nvPr>
            <p:ph type="title" hasCustomPrompt="1"/>
          </p:nvPr>
        </p:nvSpPr>
        <p:spPr>
          <a:xfrm>
            <a:off x="809990" y="326623"/>
            <a:ext cx="7624436" cy="739976"/>
          </a:xfrm>
        </p:spPr>
        <p:txBody>
          <a:bodyPr anchor="b" anchorCtr="0">
            <a:noAutofit/>
          </a:bodyPr>
          <a:lstStyle>
            <a:lvl1pPr>
              <a:defRPr sz="2400" b="1"/>
            </a:lvl1pPr>
          </a:lstStyle>
          <a:p>
            <a:r>
              <a:rPr lang="sv-SE" dirty="0"/>
              <a:t>Skriv rubrik här</a:t>
            </a:r>
          </a:p>
        </p:txBody>
      </p:sp>
      <p:sp>
        <p:nvSpPr>
          <p:cNvPr id="11" name="Platshållare för bild 7"/>
          <p:cNvSpPr>
            <a:spLocks noGrp="1"/>
          </p:cNvSpPr>
          <p:nvPr>
            <p:ph type="pic" sz="quarter" idx="11"/>
          </p:nvPr>
        </p:nvSpPr>
        <p:spPr>
          <a:xfrm>
            <a:off x="6612939" y="3016042"/>
            <a:ext cx="1846800" cy="1411834"/>
          </a:xfrm>
        </p:spPr>
        <p:txBody>
          <a:bodyPr>
            <a:normAutofit/>
          </a:bodyPr>
          <a:lstStyle>
            <a:lvl1pPr marL="0" indent="0">
              <a:buFontTx/>
              <a:buNone/>
              <a:defRPr sz="1400"/>
            </a:lvl1pPr>
          </a:lstStyle>
          <a:p>
            <a:r>
              <a:rPr lang="sv-SE" smtClean="0"/>
              <a:t>Klicka på ikonen för att lägga till en bild</a:t>
            </a:r>
            <a:endParaRPr lang="en-GB"/>
          </a:p>
        </p:txBody>
      </p:sp>
      <p:sp>
        <p:nvSpPr>
          <p:cNvPr id="14" name="Platshållare för innehåll 4"/>
          <p:cNvSpPr>
            <a:spLocks noGrp="1"/>
          </p:cNvSpPr>
          <p:nvPr>
            <p:ph sz="quarter" idx="12"/>
          </p:nvPr>
        </p:nvSpPr>
        <p:spPr>
          <a:xfrm>
            <a:off x="810000" y="1224000"/>
            <a:ext cx="5589588" cy="337978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cxnSp>
        <p:nvCxnSpPr>
          <p:cNvPr id="9" name="Rak 9"/>
          <p:cNvCxnSpPr/>
          <p:nvPr userDrawn="1"/>
        </p:nvCxnSpPr>
        <p:spPr bwMode="auto">
          <a:xfrm>
            <a:off x="0" y="4761940"/>
            <a:ext cx="9144000" cy="0"/>
          </a:xfrm>
          <a:prstGeom prst="line">
            <a:avLst/>
          </a:prstGeom>
          <a:solidFill>
            <a:schemeClr val="accent1"/>
          </a:solidFill>
          <a:ln w="6350" cap="flat" cmpd="sng" algn="ctr">
            <a:solidFill>
              <a:schemeClr val="accent1"/>
            </a:solidFill>
            <a:prstDash val="solid"/>
            <a:round/>
            <a:headEnd type="none" w="med" len="med"/>
            <a:tailEnd type="none" w="med" len="med"/>
          </a:ln>
          <a:effectLst/>
          <a:extLst/>
        </p:spPr>
      </p:cxnSp>
    </p:spTree>
    <p:extLst>
      <p:ext uri="{BB962C8B-B14F-4D97-AF65-F5344CB8AC3E}">
        <p14:creationId xmlns:p14="http://schemas.microsoft.com/office/powerpoint/2010/main" val="274409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Rubrik och 2 spalt">
    <p:spTree>
      <p:nvGrpSpPr>
        <p:cNvPr id="1" name=""/>
        <p:cNvGrpSpPr/>
        <p:nvPr/>
      </p:nvGrpSpPr>
      <p:grpSpPr>
        <a:xfrm>
          <a:off x="0" y="0"/>
          <a:ext cx="0" cy="0"/>
          <a:chOff x="0" y="0"/>
          <a:chExt cx="0" cy="0"/>
        </a:xfrm>
      </p:grpSpPr>
      <p:sp>
        <p:nvSpPr>
          <p:cNvPr id="15" name="Rubrik 1"/>
          <p:cNvSpPr>
            <a:spLocks noGrp="1"/>
          </p:cNvSpPr>
          <p:nvPr>
            <p:ph type="title" hasCustomPrompt="1"/>
          </p:nvPr>
        </p:nvSpPr>
        <p:spPr>
          <a:xfrm>
            <a:off x="809990" y="326623"/>
            <a:ext cx="7592410" cy="739976"/>
          </a:xfrm>
        </p:spPr>
        <p:txBody>
          <a:bodyPr anchor="b" anchorCtr="0">
            <a:noAutofit/>
          </a:bodyPr>
          <a:lstStyle>
            <a:lvl1pPr>
              <a:defRPr sz="2400" b="1"/>
            </a:lvl1pPr>
          </a:lstStyle>
          <a:p>
            <a:r>
              <a:rPr lang="sv-SE" dirty="0"/>
              <a:t>Skriv rubrik här</a:t>
            </a:r>
          </a:p>
        </p:txBody>
      </p:sp>
      <p:pic>
        <p:nvPicPr>
          <p:cNvPr id="18" name="Bildobjekt 17"/>
          <p:cNvPicPr>
            <a:picLocks noChangeAspect="1"/>
          </p:cNvPicPr>
          <p:nvPr userDrawn="1"/>
        </p:nvPicPr>
        <p:blipFill rotWithShape="1">
          <a:blip r:embed="rId2">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19" name="Bildobjekt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cxnSp>
        <p:nvCxnSpPr>
          <p:cNvPr id="20" name="Rak 19"/>
          <p:cNvCxnSpPr/>
          <p:nvPr userDrawn="1"/>
        </p:nvCxnSpPr>
        <p:spPr bwMode="auto">
          <a:xfrm>
            <a:off x="0" y="4759085"/>
            <a:ext cx="9144000" cy="0"/>
          </a:xfrm>
          <a:prstGeom prst="line">
            <a:avLst/>
          </a:prstGeom>
          <a:solidFill>
            <a:schemeClr val="accent1"/>
          </a:solidFill>
          <a:ln w="6350" cap="flat" cmpd="sng" algn="ctr">
            <a:solidFill>
              <a:schemeClr val="accent1"/>
            </a:solidFill>
            <a:prstDash val="solid"/>
            <a:round/>
            <a:headEnd type="none" w="med" len="med"/>
            <a:tailEnd type="none" w="med" len="med"/>
          </a:ln>
          <a:effectLst/>
          <a:extLst/>
        </p:spPr>
      </p:cxnSp>
      <p:sp>
        <p:nvSpPr>
          <p:cNvPr id="11" name="Platshållare för innehåll 2"/>
          <p:cNvSpPr>
            <a:spLocks noGrp="1"/>
          </p:cNvSpPr>
          <p:nvPr>
            <p:ph sz="quarter" idx="13"/>
          </p:nvPr>
        </p:nvSpPr>
        <p:spPr>
          <a:xfrm>
            <a:off x="810000" y="1224000"/>
            <a:ext cx="3752850" cy="33655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innehåll 2"/>
          <p:cNvSpPr>
            <a:spLocks noGrp="1"/>
          </p:cNvSpPr>
          <p:nvPr>
            <p:ph sz="quarter" idx="14"/>
          </p:nvPr>
        </p:nvSpPr>
        <p:spPr>
          <a:xfrm>
            <a:off x="4642866" y="1224000"/>
            <a:ext cx="3752850" cy="33655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8138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 Kapitelbild">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142" y="4769558"/>
            <a:ext cx="1597155" cy="326137"/>
          </a:xfrm>
          <a:prstGeom prst="rect">
            <a:avLst/>
          </a:prstGeom>
        </p:spPr>
      </p:pic>
      <p:sp>
        <p:nvSpPr>
          <p:cNvPr id="3077" name="Rectangle 5"/>
          <p:cNvSpPr>
            <a:spLocks noGrp="1" noChangeArrowheads="1"/>
          </p:cNvSpPr>
          <p:nvPr userDrawn="1">
            <p:ph type="ctrTitle" sz="quarter" hasCustomPrompt="1"/>
          </p:nvPr>
        </p:nvSpPr>
        <p:spPr>
          <a:xfrm>
            <a:off x="395536" y="716400"/>
            <a:ext cx="8352928" cy="1656184"/>
          </a:xfrm>
        </p:spPr>
        <p:txBody>
          <a:bodyPr anchor="b">
            <a:noAutofit/>
          </a:bodyPr>
          <a:lstStyle>
            <a:lvl1pPr algn="ctr">
              <a:lnSpc>
                <a:spcPct val="100000"/>
              </a:lnSpc>
              <a:defRPr sz="3600" b="0" baseline="0">
                <a:solidFill>
                  <a:schemeClr val="accent1"/>
                </a:solidFill>
                <a:effectLst/>
              </a:defRPr>
            </a:lvl1pPr>
          </a:lstStyle>
          <a:p>
            <a:pPr lvl="0"/>
            <a:r>
              <a:rPr lang="sv-SE" noProof="0" dirty="0"/>
              <a:t>Kapitelrubrik</a:t>
            </a:r>
            <a:endParaRPr lang="en-US" noProof="0" dirty="0"/>
          </a:p>
        </p:txBody>
      </p:sp>
      <p:pic>
        <p:nvPicPr>
          <p:cNvPr id="7" name="27592F85-A1AE-45BF-AD9A-7467BA8E02A6" descr="0182DBE0-4A03-4EDF-90D3-123D52DEECC6@sprout"/>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4345943" y="2241364"/>
            <a:ext cx="4810090" cy="290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58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 Stor bild, flagga PTS">
    <p:spTree>
      <p:nvGrpSpPr>
        <p:cNvPr id="1" name=""/>
        <p:cNvGrpSpPr/>
        <p:nvPr/>
      </p:nvGrpSpPr>
      <p:grpSpPr>
        <a:xfrm>
          <a:off x="0" y="0"/>
          <a:ext cx="0" cy="0"/>
          <a:chOff x="0" y="0"/>
          <a:chExt cx="0" cy="0"/>
        </a:xfrm>
      </p:grpSpPr>
      <p:pic>
        <p:nvPicPr>
          <p:cNvPr id="2" name="Bildobjekt 1"/>
          <p:cNvPicPr>
            <a:picLocks noChangeAspect="1"/>
          </p:cNvPicPr>
          <p:nvPr userDrawn="1"/>
        </p:nvPicPr>
        <p:blipFill rotWithShape="1">
          <a:blip r:embed="rId2" cstate="screen">
            <a:extLst>
              <a:ext uri="{28A0092B-C50C-407E-A947-70E740481C1C}">
                <a14:useLocalDpi xmlns:a14="http://schemas.microsoft.com/office/drawing/2010/main"/>
              </a:ext>
            </a:extLst>
          </a:blip>
          <a:srcRect t="-26"/>
          <a:stretch/>
        </p:blipFill>
        <p:spPr>
          <a:xfrm>
            <a:off x="-1" y="-105569"/>
            <a:ext cx="9144001" cy="4872733"/>
          </a:xfrm>
          <a:prstGeom prst="rect">
            <a:avLst/>
          </a:prstGeom>
        </p:spPr>
      </p:pic>
      <p:grpSp>
        <p:nvGrpSpPr>
          <p:cNvPr id="3" name="Grupp 2"/>
          <p:cNvGrpSpPr/>
          <p:nvPr userDrawn="1"/>
        </p:nvGrpSpPr>
        <p:grpSpPr>
          <a:xfrm>
            <a:off x="0" y="4765674"/>
            <a:ext cx="9144000" cy="377825"/>
            <a:chOff x="0" y="4765674"/>
            <a:chExt cx="9144000" cy="377825"/>
          </a:xfrm>
        </p:grpSpPr>
        <p:pic>
          <p:nvPicPr>
            <p:cNvPr id="14" name="Bildobjekt 13"/>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15" name="Bildobjekt 14"/>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7" name="Rubrik 1"/>
          <p:cNvSpPr>
            <a:spLocks noGrp="1"/>
          </p:cNvSpPr>
          <p:nvPr>
            <p:ph type="title" hasCustomPrompt="1"/>
          </p:nvPr>
        </p:nvSpPr>
        <p:spPr>
          <a:xfrm>
            <a:off x="809990" y="327600"/>
            <a:ext cx="7449773" cy="739976"/>
          </a:xfrm>
        </p:spPr>
        <p:txBody>
          <a:bodyPr anchor="b" anchorCtr="0">
            <a:noAutofit/>
          </a:bodyPr>
          <a:lstStyle>
            <a:lvl1pPr>
              <a:defRPr sz="2400" b="1">
                <a:solidFill>
                  <a:schemeClr val="bg2"/>
                </a:solidFill>
              </a:defRPr>
            </a:lvl1pPr>
          </a:lstStyle>
          <a:p>
            <a:r>
              <a:rPr lang="sv-SE" dirty="0"/>
              <a:t>Skriv rubrik här</a:t>
            </a:r>
          </a:p>
        </p:txBody>
      </p:sp>
      <p:sp>
        <p:nvSpPr>
          <p:cNvPr id="5" name="Platshållare för text 4"/>
          <p:cNvSpPr>
            <a:spLocks noGrp="1"/>
          </p:cNvSpPr>
          <p:nvPr>
            <p:ph type="body" sz="quarter" idx="11"/>
          </p:nvPr>
        </p:nvSpPr>
        <p:spPr>
          <a:xfrm>
            <a:off x="810000" y="1224000"/>
            <a:ext cx="4878000" cy="33516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10706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3" name="Rubrik 1"/>
          <p:cNvSpPr>
            <a:spLocks noGrp="1"/>
          </p:cNvSpPr>
          <p:nvPr>
            <p:ph type="title" hasCustomPrompt="1"/>
          </p:nvPr>
        </p:nvSpPr>
        <p:spPr>
          <a:xfrm>
            <a:off x="810000" y="327600"/>
            <a:ext cx="7481372" cy="741600"/>
          </a:xfrm>
        </p:spPr>
        <p:txBody>
          <a:bodyPr anchor="b" anchorCtr="0">
            <a:noAutofit/>
          </a:bodyPr>
          <a:lstStyle>
            <a:lvl1pPr>
              <a:defRPr sz="2400" b="1">
                <a:solidFill>
                  <a:schemeClr val="bg2"/>
                </a:solidFill>
              </a:defRPr>
            </a:lvl1pPr>
          </a:lstStyle>
          <a:p>
            <a:r>
              <a:rPr lang="sv-SE" dirty="0"/>
              <a:t>Skriv rubrik här</a:t>
            </a:r>
          </a:p>
        </p:txBody>
      </p:sp>
      <p:sp>
        <p:nvSpPr>
          <p:cNvPr id="7" name="Platshållare för text 2"/>
          <p:cNvSpPr>
            <a:spLocks noGrp="1"/>
          </p:cNvSpPr>
          <p:nvPr>
            <p:ph type="body" sz="quarter" idx="11"/>
          </p:nvPr>
        </p:nvSpPr>
        <p:spPr>
          <a:xfrm>
            <a:off x="810000" y="1224000"/>
            <a:ext cx="4550143" cy="3351600"/>
          </a:xfrm>
        </p:spPr>
        <p:txBody>
          <a:bodyPr>
            <a:noAutofit/>
          </a:bodyPr>
          <a:lstStyle>
            <a:lvl1pPr>
              <a:buClr>
                <a:schemeClr val="bg2"/>
              </a:buCl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0169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White">
      <p:bgPr>
        <a:solidFill>
          <a:schemeClr val="tx1"/>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bwMode="auto">
          <a:xfrm>
            <a:off x="539552" y="195485"/>
            <a:ext cx="8064896" cy="99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normAutofit/>
          </a:bodyPr>
          <a:lstStyle/>
          <a:p>
            <a:pPr lvl="0"/>
            <a:r>
              <a:rPr lang="sv-SE" noProof="0" dirty="0"/>
              <a:t>Skriv rubrik här</a:t>
            </a:r>
          </a:p>
        </p:txBody>
      </p:sp>
      <p:sp>
        <p:nvSpPr>
          <p:cNvPr id="2054" name="Rectangle 6"/>
          <p:cNvSpPr>
            <a:spLocks noGrp="1" noChangeArrowheads="1"/>
          </p:cNvSpPr>
          <p:nvPr>
            <p:ph type="body" idx="1"/>
          </p:nvPr>
        </p:nvSpPr>
        <p:spPr bwMode="auto">
          <a:xfrm>
            <a:off x="539552" y="1275606"/>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noAutofit/>
          </a:bodyPr>
          <a:lstStyle/>
          <a:p>
            <a:pPr lvl="0"/>
            <a:r>
              <a:rPr lang="sv-SE" noProof="0" dirty="0"/>
              <a:t>Skriv text här</a:t>
            </a:r>
          </a:p>
          <a:p>
            <a:pPr lvl="1"/>
            <a:r>
              <a:rPr lang="sv-SE" noProof="0" dirty="0"/>
              <a:t>Nivå två</a:t>
            </a:r>
          </a:p>
          <a:p>
            <a:pPr lvl="2"/>
            <a:r>
              <a:rPr lang="sv-SE" noProof="0" dirty="0"/>
              <a:t>Nivå tre</a:t>
            </a:r>
          </a:p>
          <a:p>
            <a:pPr lvl="3"/>
            <a:r>
              <a:rPr lang="sv-SE" noProof="0" dirty="0"/>
              <a:t>Nivå fyra</a:t>
            </a:r>
          </a:p>
          <a:p>
            <a:pPr lvl="4"/>
            <a:r>
              <a:rPr lang="sv-SE" noProof="0" dirty="0"/>
              <a:t>Nivå fem</a:t>
            </a:r>
          </a:p>
          <a:p>
            <a:pPr lvl="5"/>
            <a:r>
              <a:rPr lang="sv-SE" noProof="0" dirty="0"/>
              <a:t>6</a:t>
            </a:r>
          </a:p>
          <a:p>
            <a:pPr lvl="6"/>
            <a:r>
              <a:rPr lang="sv-SE" noProof="0" dirty="0"/>
              <a:t>7</a:t>
            </a:r>
          </a:p>
          <a:p>
            <a:pPr lvl="7"/>
            <a:r>
              <a:rPr lang="sv-SE" noProof="0" dirty="0"/>
              <a:t>8</a:t>
            </a:r>
          </a:p>
          <a:p>
            <a:pPr lvl="8"/>
            <a:r>
              <a:rPr lang="sv-SE" noProof="0" dirty="0"/>
              <a:t>9</a:t>
            </a:r>
          </a:p>
        </p:txBody>
      </p:sp>
      <p:grpSp>
        <p:nvGrpSpPr>
          <p:cNvPr id="10" name="Grupp 9"/>
          <p:cNvGrpSpPr/>
          <p:nvPr userDrawn="1"/>
        </p:nvGrpSpPr>
        <p:grpSpPr>
          <a:xfrm>
            <a:off x="0" y="4765674"/>
            <a:ext cx="9144000" cy="377825"/>
            <a:chOff x="0" y="4765674"/>
            <a:chExt cx="9144000" cy="377825"/>
          </a:xfrm>
        </p:grpSpPr>
        <p:pic>
          <p:nvPicPr>
            <p:cNvPr id="11" name="Bildobjekt 10"/>
            <p:cNvPicPr>
              <a:picLocks noChangeAspect="1"/>
            </p:cNvPicPr>
            <p:nvPr userDrawn="1"/>
          </p:nvPicPr>
          <p:blipFill rotWithShape="1">
            <a:blip r:embed="rId2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13" name="Bildobjekt 12"/>
            <p:cNvPicPr>
              <a:picLocks noChangeAspect="1"/>
            </p:cNvPicPr>
            <p:nvPr userDrawn="1"/>
          </p:nvPicPr>
          <p:blipFill rotWithShape="1">
            <a:blip r:embed="rId24" cstate="print">
              <a:extLst>
                <a:ext uri="{28A0092B-C50C-407E-A947-70E740481C1C}">
                  <a14:useLocalDpi xmlns:a14="http://schemas.microsoft.com/office/drawing/2010/main" val="0"/>
                </a:ext>
              </a:extLst>
            </a:blip>
            <a:srcRect r="58149"/>
            <a:stretch/>
          </p:blipFill>
          <p:spPr>
            <a:xfrm>
              <a:off x="180142" y="4768723"/>
              <a:ext cx="668421" cy="326137"/>
            </a:xfrm>
            <a:prstGeom prst="rect">
              <a:avLst/>
            </a:prstGeom>
          </p:spPr>
        </p:pic>
      </p:grpSp>
      <p:cxnSp>
        <p:nvCxnSpPr>
          <p:cNvPr id="8" name="Rak 9"/>
          <p:cNvCxnSpPr/>
          <p:nvPr userDrawn="1"/>
        </p:nvCxnSpPr>
        <p:spPr bwMode="auto">
          <a:xfrm>
            <a:off x="0" y="4761940"/>
            <a:ext cx="9144000" cy="0"/>
          </a:xfrm>
          <a:prstGeom prst="line">
            <a:avLst/>
          </a:prstGeom>
          <a:solidFill>
            <a:schemeClr val="accent1"/>
          </a:solidFill>
          <a:ln w="6350" cap="flat" cmpd="sng" algn="ctr">
            <a:solidFill>
              <a:schemeClr val="accent1"/>
            </a:solidFill>
            <a:prstDash val="solid"/>
            <a:round/>
            <a:headEnd type="none" w="med" len="med"/>
            <a:tailEnd type="none" w="med" len="med"/>
          </a:ln>
          <a:effectLst/>
          <a:extLst/>
        </p:spPr>
      </p:cxnSp>
    </p:spTree>
  </p:cSld>
  <p:clrMap bg1="dk2" tx1="lt1" bg2="dk1" tx2="lt2" accent1="accent1" accent2="accent2" accent3="accent3" accent4="accent4" accent5="accent5" accent6="accent6" hlink="hlink" folHlink="folHlink"/>
  <p:sldLayoutIdLst>
    <p:sldLayoutId id="2147483736" r:id="rId1"/>
    <p:sldLayoutId id="2147483743" r:id="rId2"/>
    <p:sldLayoutId id="2147483748" r:id="rId3"/>
    <p:sldLayoutId id="2147483739" r:id="rId4"/>
    <p:sldLayoutId id="2147483740" r:id="rId5"/>
    <p:sldLayoutId id="2147483742" r:id="rId6"/>
    <p:sldLayoutId id="2147483744" r:id="rId7"/>
    <p:sldLayoutId id="2147483724" r:id="rId8"/>
    <p:sldLayoutId id="2147483732" r:id="rId9"/>
    <p:sldLayoutId id="2147483725" r:id="rId10"/>
    <p:sldLayoutId id="2147483721" r:id="rId11"/>
    <p:sldLayoutId id="2147483727" r:id="rId12"/>
    <p:sldLayoutId id="2147483728" r:id="rId13"/>
    <p:sldLayoutId id="2147483729" r:id="rId14"/>
    <p:sldLayoutId id="2147483731" r:id="rId15"/>
    <p:sldLayoutId id="2147483733" r:id="rId16"/>
    <p:sldLayoutId id="2147483734" r:id="rId17"/>
    <p:sldLayoutId id="2147483735" r:id="rId18"/>
    <p:sldLayoutId id="2147483750" r:id="rId19"/>
    <p:sldLayoutId id="2147483749" r:id="rId20"/>
    <p:sldLayoutId id="214748375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ts val="3200"/>
        </a:lnSpc>
        <a:spcBef>
          <a:spcPct val="0"/>
        </a:spcBef>
        <a:spcAft>
          <a:spcPts val="0"/>
        </a:spcAft>
        <a:defRPr lang="en-US" sz="2400" b="0" dirty="0" err="1" smtClean="0">
          <a:solidFill>
            <a:schemeClr val="bg1"/>
          </a:solidFill>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lnSpc>
          <a:spcPct val="100000"/>
        </a:lnSpc>
        <a:spcBef>
          <a:spcPts val="1200"/>
        </a:spcBef>
        <a:spcAft>
          <a:spcPts val="0"/>
        </a:spcAft>
        <a:buClrTx/>
        <a:buChar char="•"/>
        <a:defRPr sz="2000">
          <a:solidFill>
            <a:schemeClr val="bg2"/>
          </a:solidFill>
          <a:latin typeface="+mn-lt"/>
          <a:ea typeface="+mn-ea"/>
          <a:cs typeface="+mn-cs"/>
        </a:defRPr>
      </a:lvl1pPr>
      <a:lvl2pPr marL="628650" indent="-269875" algn="l" rtl="0" eaLnBrk="1" fontAlgn="base" hangingPunct="1">
        <a:lnSpc>
          <a:spcPct val="100000"/>
        </a:lnSpc>
        <a:spcBef>
          <a:spcPts val="0"/>
        </a:spcBef>
        <a:spcAft>
          <a:spcPts val="0"/>
        </a:spcAft>
        <a:buClrTx/>
        <a:buChar char="•"/>
        <a:defRPr sz="1600">
          <a:solidFill>
            <a:schemeClr val="bg2"/>
          </a:solidFill>
          <a:latin typeface="+mn-lt"/>
        </a:defRPr>
      </a:lvl2pPr>
      <a:lvl3pPr marL="804863" indent="-176213" algn="l" rtl="0" eaLnBrk="1" fontAlgn="base" hangingPunct="1">
        <a:lnSpc>
          <a:spcPct val="100000"/>
        </a:lnSpc>
        <a:spcBef>
          <a:spcPts val="0"/>
        </a:spcBef>
        <a:spcAft>
          <a:spcPts val="0"/>
        </a:spcAft>
        <a:buClrTx/>
        <a:buChar char="•"/>
        <a:defRPr sz="1400">
          <a:solidFill>
            <a:schemeClr val="bg2"/>
          </a:solidFill>
          <a:latin typeface="+mn-lt"/>
        </a:defRPr>
      </a:lvl3pPr>
      <a:lvl4pPr marL="987425" indent="-182563" algn="l" rtl="0" eaLnBrk="1" fontAlgn="base" hangingPunct="1">
        <a:lnSpc>
          <a:spcPct val="100000"/>
        </a:lnSpc>
        <a:spcBef>
          <a:spcPts val="0"/>
        </a:spcBef>
        <a:spcAft>
          <a:spcPct val="0"/>
        </a:spcAft>
        <a:buClrTx/>
        <a:buChar char="•"/>
        <a:defRPr sz="1400" baseline="0">
          <a:solidFill>
            <a:schemeClr val="bg2"/>
          </a:solidFill>
          <a:latin typeface="+mn-lt"/>
        </a:defRPr>
      </a:lvl4pPr>
      <a:lvl5pPr marL="1163638" indent="-176400" algn="l" rtl="0" eaLnBrk="1" fontAlgn="base" hangingPunct="1">
        <a:lnSpc>
          <a:spcPct val="100000"/>
        </a:lnSpc>
        <a:spcBef>
          <a:spcPts val="0"/>
        </a:spcBef>
        <a:spcAft>
          <a:spcPct val="0"/>
        </a:spcAft>
        <a:buClr>
          <a:schemeClr val="bg2"/>
        </a:buClr>
        <a:buChar char="•"/>
        <a:defRPr sz="1400">
          <a:solidFill>
            <a:schemeClr val="bg2"/>
          </a:solidFill>
          <a:latin typeface="+mn-lt"/>
        </a:defRPr>
      </a:lvl5pPr>
      <a:lvl6pPr marL="1342800" indent="-176400" algn="l" rtl="0" eaLnBrk="1" fontAlgn="base" hangingPunct="1">
        <a:spcBef>
          <a:spcPct val="20000"/>
        </a:spcBef>
        <a:spcAft>
          <a:spcPct val="0"/>
        </a:spcAft>
        <a:buClr>
          <a:schemeClr val="bg2"/>
        </a:buClr>
        <a:buChar char="•"/>
        <a:defRPr sz="1400">
          <a:solidFill>
            <a:schemeClr val="bg2"/>
          </a:solidFill>
          <a:latin typeface="+mn-lt"/>
        </a:defRPr>
      </a:lvl6pPr>
      <a:lvl7pPr marL="1522800" indent="-176400" algn="l" rtl="0" eaLnBrk="1" fontAlgn="base" hangingPunct="1">
        <a:spcBef>
          <a:spcPct val="20000"/>
        </a:spcBef>
        <a:spcAft>
          <a:spcPct val="0"/>
        </a:spcAft>
        <a:buClr>
          <a:schemeClr val="bg2"/>
        </a:buClr>
        <a:buChar char="•"/>
        <a:defRPr sz="1400">
          <a:solidFill>
            <a:schemeClr val="bg2"/>
          </a:solidFill>
          <a:latin typeface="+mn-lt"/>
        </a:defRPr>
      </a:lvl7pPr>
      <a:lvl8pPr marL="1702800" indent="-176400" algn="l" rtl="0" eaLnBrk="1" fontAlgn="base" hangingPunct="1">
        <a:spcBef>
          <a:spcPct val="20000"/>
        </a:spcBef>
        <a:spcAft>
          <a:spcPct val="0"/>
        </a:spcAft>
        <a:buClr>
          <a:schemeClr val="bg2"/>
        </a:buClr>
        <a:buChar char="•"/>
        <a:defRPr sz="1400">
          <a:solidFill>
            <a:schemeClr val="bg2"/>
          </a:solidFill>
          <a:latin typeface="+mn-lt"/>
        </a:defRPr>
      </a:lvl8pPr>
      <a:lvl9pPr marL="1882800" indent="-176400" algn="l" rtl="0" eaLnBrk="1" fontAlgn="base" hangingPunct="1">
        <a:spcBef>
          <a:spcPct val="20000"/>
        </a:spcBef>
        <a:spcAft>
          <a:spcPct val="0"/>
        </a:spcAft>
        <a:buClr>
          <a:schemeClr val="bg2"/>
        </a:buClr>
        <a:buChar char="•"/>
        <a:defRPr sz="1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cept.org/Documents/ecc-pt1/60327/swg-c_output-document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en-GB" sz="2200" dirty="0" smtClean="0"/>
              <a:t>Draft Agenda CG 2300-2400 MHz</a:t>
            </a:r>
            <a:r>
              <a:rPr lang="en-GB" sz="2200" smtClean="0"/>
              <a:t/>
            </a:r>
            <a:br>
              <a:rPr lang="en-GB" sz="2200" smtClean="0"/>
            </a:br>
            <a:r>
              <a:rPr lang="en-GB" sz="2200" smtClean="0"/>
              <a:t>the 10th </a:t>
            </a:r>
            <a:r>
              <a:rPr lang="en-GB" sz="2200" dirty="0" smtClean="0"/>
              <a:t>of November 2020 (meeting #1)</a:t>
            </a:r>
            <a:endParaRPr lang="en-GB" sz="2200" dirty="0"/>
          </a:p>
        </p:txBody>
      </p:sp>
      <p:sp>
        <p:nvSpPr>
          <p:cNvPr id="3" name="Platshållare för innehåll 2"/>
          <p:cNvSpPr>
            <a:spLocks noGrp="1"/>
          </p:cNvSpPr>
          <p:nvPr>
            <p:ph sz="quarter" idx="10"/>
          </p:nvPr>
        </p:nvSpPr>
        <p:spPr/>
        <p:txBody>
          <a:bodyPr/>
          <a:lstStyle/>
          <a:p>
            <a:pPr lvl="0">
              <a:buFont typeface="+mj-lt"/>
              <a:buAutoNum type="arabicPeriod"/>
            </a:pPr>
            <a:r>
              <a:rPr lang="en-GB" sz="1400" dirty="0" smtClean="0"/>
              <a:t>Recap of the 2300-2400 MHz WIs</a:t>
            </a:r>
          </a:p>
          <a:p>
            <a:pPr lvl="0">
              <a:buFont typeface="+mj-lt"/>
              <a:buAutoNum type="arabicPeriod"/>
            </a:pPr>
            <a:r>
              <a:rPr lang="en-GB" sz="1400" dirty="0" smtClean="0"/>
              <a:t>Short introduction of input contributions (~15 minutes per input)</a:t>
            </a:r>
          </a:p>
          <a:p>
            <a:pPr lvl="0">
              <a:buFont typeface="+mj-lt"/>
              <a:buAutoNum type="arabicPeriod"/>
            </a:pPr>
            <a:r>
              <a:rPr lang="en-GB" sz="1400" dirty="0" smtClean="0"/>
              <a:t>Agree </a:t>
            </a:r>
            <a:r>
              <a:rPr lang="en-GB" sz="1400" dirty="0"/>
              <a:t>on </a:t>
            </a:r>
            <a:r>
              <a:rPr lang="en-GB" sz="1400" dirty="0" smtClean="0"/>
              <a:t>working </a:t>
            </a:r>
            <a:r>
              <a:rPr lang="en-GB" sz="1400" dirty="0"/>
              <a:t>document structure </a:t>
            </a:r>
            <a:r>
              <a:rPr lang="en-GB" sz="1400" dirty="0" smtClean="0"/>
              <a:t>starting from the output Draft Report from </a:t>
            </a:r>
            <a:r>
              <a:rPr lang="en-GB" sz="1400" dirty="0"/>
              <a:t>September </a:t>
            </a:r>
            <a:r>
              <a:rPr lang="en-GB" sz="1400" dirty="0" smtClean="0"/>
              <a:t>meeting (see </a:t>
            </a:r>
            <a:r>
              <a:rPr lang="sv-SE" sz="1400" i="1" dirty="0" smtClean="0"/>
              <a:t>SWG C TEMP 03)</a:t>
            </a:r>
            <a:endParaRPr lang="sv-SE" sz="1400" i="1" dirty="0"/>
          </a:p>
          <a:p>
            <a:pPr lvl="0">
              <a:buFont typeface="+mj-lt"/>
              <a:buAutoNum type="arabicPeriod"/>
            </a:pPr>
            <a:r>
              <a:rPr lang="en-US" sz="1400" b="1" dirty="0" smtClean="0"/>
              <a:t>Review sections about in-band and adjacent band services </a:t>
            </a:r>
            <a:r>
              <a:rPr lang="en-US" sz="1400" dirty="0" smtClean="0"/>
              <a:t>e.g. “</a:t>
            </a:r>
            <a:r>
              <a:rPr lang="en-US" sz="1400" i="1" dirty="0" smtClean="0"/>
              <a:t>identify </a:t>
            </a:r>
            <a:r>
              <a:rPr lang="en-US" sz="1400" i="1" dirty="0"/>
              <a:t>what are the adjacent and in-band incumbent services and applications and take also into account systems that are in operation and planned under current </a:t>
            </a:r>
            <a:r>
              <a:rPr lang="en-US" sz="1400" i="1" dirty="0" smtClean="0"/>
              <a:t>framework”.</a:t>
            </a:r>
            <a:r>
              <a:rPr lang="en-US" sz="1400" dirty="0" smtClean="0"/>
              <a:t> </a:t>
            </a:r>
          </a:p>
          <a:p>
            <a:pPr lvl="0">
              <a:buFont typeface="+mj-lt"/>
              <a:buAutoNum type="arabicPeriod"/>
            </a:pPr>
            <a:r>
              <a:rPr lang="en-GB" sz="1400" dirty="0" smtClean="0">
                <a:solidFill>
                  <a:srgbClr val="FF0000"/>
                </a:solidFill>
              </a:rPr>
              <a:t>If time allows: </a:t>
            </a:r>
            <a:r>
              <a:rPr lang="en-GB" sz="1400" dirty="0" smtClean="0"/>
              <a:t>Review other sections in the report. </a:t>
            </a:r>
            <a:r>
              <a:rPr lang="en-US" sz="1400" dirty="0" smtClean="0"/>
              <a:t>Start </a:t>
            </a:r>
            <a:r>
              <a:rPr lang="en-US" sz="1400" dirty="0"/>
              <a:t>consideration on whether further in-band and adjacent band studies would be needed in relation to the coexistence between MFCN and other services taking into account which other services that </a:t>
            </a:r>
            <a:r>
              <a:rPr lang="en-US" sz="1400" dirty="0" smtClean="0"/>
              <a:t>could </a:t>
            </a:r>
            <a:r>
              <a:rPr lang="en-US" sz="1400" dirty="0"/>
              <a:t>be affected by the introduction of 5G NR and </a:t>
            </a:r>
            <a:r>
              <a:rPr lang="en-US" sz="1400" dirty="0" smtClean="0"/>
              <a:t>AAS?</a:t>
            </a:r>
            <a:endParaRPr lang="sv-SE" sz="1400" dirty="0"/>
          </a:p>
        </p:txBody>
      </p:sp>
      <p:sp>
        <p:nvSpPr>
          <p:cNvPr id="4" name="textruta 3"/>
          <p:cNvSpPr txBox="1"/>
          <p:nvPr/>
        </p:nvSpPr>
        <p:spPr>
          <a:xfrm>
            <a:off x="2609669" y="4329418"/>
            <a:ext cx="5239966" cy="486383"/>
          </a:xfrm>
          <a:prstGeom prst="rect">
            <a:avLst/>
          </a:prstGeom>
          <a:noFill/>
        </p:spPr>
        <p:txBody>
          <a:bodyPr wrap="square" lIns="0" tIns="0" rIns="0" bIns="0" rtlCol="0">
            <a:noAutofit/>
          </a:bodyPr>
          <a:lstStyle/>
          <a:p>
            <a:pPr algn="l">
              <a:lnSpc>
                <a:spcPts val="2500"/>
              </a:lnSpc>
              <a:spcBef>
                <a:spcPts val="200"/>
              </a:spcBef>
              <a:spcAft>
                <a:spcPts val="600"/>
              </a:spcAft>
            </a:pPr>
            <a:r>
              <a:rPr lang="sv-SE" sz="2200" dirty="0" smtClean="0">
                <a:solidFill>
                  <a:srgbClr val="FF0000"/>
                </a:solidFill>
                <a:latin typeface="+mn-lt"/>
              </a:rPr>
              <a:t>15 </a:t>
            </a:r>
            <a:r>
              <a:rPr lang="sv-SE" sz="2200" dirty="0" err="1" smtClean="0">
                <a:solidFill>
                  <a:srgbClr val="FF0000"/>
                </a:solidFill>
                <a:latin typeface="+mn-lt"/>
              </a:rPr>
              <a:t>minutes</a:t>
            </a:r>
            <a:r>
              <a:rPr lang="sv-SE" sz="2200" dirty="0" smtClean="0">
                <a:solidFill>
                  <a:srgbClr val="FF0000"/>
                </a:solidFill>
                <a:latin typeface="+mn-lt"/>
              </a:rPr>
              <a:t> break at 12:00 (-:</a:t>
            </a:r>
          </a:p>
        </p:txBody>
      </p:sp>
    </p:spTree>
    <p:extLst>
      <p:ext uri="{BB962C8B-B14F-4D97-AF65-F5344CB8AC3E}">
        <p14:creationId xmlns:p14="http://schemas.microsoft.com/office/powerpoint/2010/main" val="41809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Recap</a:t>
            </a:r>
            <a:r>
              <a:rPr lang="sv-SE" dirty="0" smtClean="0"/>
              <a:t> 2300-2400 MHz </a:t>
            </a:r>
            <a:r>
              <a:rPr lang="sv-SE" dirty="0" err="1" smtClean="0"/>
              <a:t>WIs</a:t>
            </a:r>
            <a:endParaRPr lang="sv-SE" dirty="0"/>
          </a:p>
        </p:txBody>
      </p:sp>
      <p:sp>
        <p:nvSpPr>
          <p:cNvPr id="3" name="Platshållare för innehåll 2"/>
          <p:cNvSpPr>
            <a:spLocks noGrp="1"/>
          </p:cNvSpPr>
          <p:nvPr>
            <p:ph sz="quarter" idx="10"/>
          </p:nvPr>
        </p:nvSpPr>
        <p:spPr/>
        <p:txBody>
          <a:bodyPr/>
          <a:lstStyle/>
          <a:p>
            <a:r>
              <a:rPr lang="en-GB" sz="1600" dirty="0" smtClean="0"/>
              <a:t>PT1 has been assigned two WIs related to 2300-2400 MHz-band</a:t>
            </a:r>
          </a:p>
          <a:p>
            <a:pPr marL="0" indent="0">
              <a:buNone/>
            </a:pPr>
            <a:r>
              <a:rPr lang="en-GB" sz="1600" u="sng" dirty="0" smtClean="0"/>
              <a:t>Overall purpose</a:t>
            </a:r>
            <a:r>
              <a:rPr lang="en-GB" sz="1600" dirty="0" smtClean="0"/>
              <a:t>: </a:t>
            </a:r>
            <a:r>
              <a:rPr lang="en-GB" sz="1600" i="1" dirty="0"/>
              <a:t>“</a:t>
            </a:r>
            <a:r>
              <a:rPr lang="en-US" sz="1600" i="1" dirty="0"/>
              <a:t>Review technical conditions to enable timely introduction of 5G and, when applicable, AAS, while ensuring adequate protection of other services and applications</a:t>
            </a:r>
            <a:r>
              <a:rPr lang="en-US" sz="1600" i="1" dirty="0" smtClean="0"/>
              <a:t>.”</a:t>
            </a:r>
            <a:endParaRPr lang="en-GB" sz="1600" dirty="0" smtClean="0"/>
          </a:p>
          <a:p>
            <a:r>
              <a:rPr lang="en-GB" sz="1600" dirty="0" smtClean="0">
                <a:solidFill>
                  <a:srgbClr val="FF0000"/>
                </a:solidFill>
              </a:rPr>
              <a:t>Step 1</a:t>
            </a:r>
            <a:r>
              <a:rPr lang="en-GB" dirty="0" smtClean="0">
                <a:solidFill>
                  <a:srgbClr val="FF0000"/>
                </a:solidFill>
              </a:rPr>
              <a:t> </a:t>
            </a:r>
            <a:r>
              <a:rPr lang="en-GB" sz="1600" dirty="0" smtClean="0">
                <a:solidFill>
                  <a:srgbClr val="FF0000"/>
                </a:solidFill>
              </a:rPr>
              <a:t>(PT1_28)- ECC report: </a:t>
            </a:r>
            <a:r>
              <a:rPr lang="en-GB" sz="1600" i="1" dirty="0">
                <a:solidFill>
                  <a:srgbClr val="FF0000"/>
                </a:solidFill>
              </a:rPr>
              <a:t>“</a:t>
            </a:r>
            <a:r>
              <a:rPr lang="en-US" sz="1600" i="1" dirty="0">
                <a:solidFill>
                  <a:srgbClr val="FF0000"/>
                </a:solidFill>
              </a:rPr>
              <a:t>Review of </a:t>
            </a:r>
            <a:r>
              <a:rPr lang="en-US" sz="1600" i="1" dirty="0" err="1">
                <a:solidFill>
                  <a:srgbClr val="FF0000"/>
                </a:solidFill>
              </a:rPr>
              <a:t>harmonised</a:t>
            </a:r>
            <a:r>
              <a:rPr lang="en-US" sz="1600" i="1" dirty="0">
                <a:solidFill>
                  <a:srgbClr val="FF0000"/>
                </a:solidFill>
              </a:rPr>
              <a:t> technical and regulatory conditions for the use of the band 2300-2400 MHz for MFCN for suitability for 5G while maintaining the current regulatory status of the band..”</a:t>
            </a:r>
          </a:p>
          <a:p>
            <a:r>
              <a:rPr lang="en-US" sz="1600" dirty="0" smtClean="0"/>
              <a:t>S</a:t>
            </a:r>
            <a:r>
              <a:rPr lang="en-GB" sz="1600" dirty="0" err="1" smtClean="0"/>
              <a:t>tep</a:t>
            </a:r>
            <a:r>
              <a:rPr lang="en-GB" sz="1600" dirty="0" smtClean="0"/>
              <a:t> 2 (PT1_29): </a:t>
            </a:r>
            <a:r>
              <a:rPr lang="en-GB" sz="1600" u="sng" dirty="0" smtClean="0"/>
              <a:t>Revise ECC Decision (14)02 </a:t>
            </a:r>
            <a:r>
              <a:rPr lang="en-GB" sz="1600" dirty="0" smtClean="0"/>
              <a:t>to make the technical and regulatory conditions suitable for 5G while maintaining the current regulatory status of the band.</a:t>
            </a:r>
            <a:endParaRPr lang="en-GB" sz="1600" dirty="0"/>
          </a:p>
        </p:txBody>
      </p:sp>
    </p:spTree>
    <p:extLst>
      <p:ext uri="{BB962C8B-B14F-4D97-AF65-F5344CB8AC3E}">
        <p14:creationId xmlns:p14="http://schemas.microsoft.com/office/powerpoint/2010/main" val="253133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ToR</a:t>
            </a:r>
            <a:r>
              <a:rPr lang="sv-SE" dirty="0" smtClean="0"/>
              <a:t> CG 2300-2400MHz MHz</a:t>
            </a:r>
            <a:endParaRPr lang="sv-SE" dirty="0"/>
          </a:p>
        </p:txBody>
      </p:sp>
      <p:sp>
        <p:nvSpPr>
          <p:cNvPr id="3" name="Platshållare för innehåll 2"/>
          <p:cNvSpPr>
            <a:spLocks noGrp="1"/>
          </p:cNvSpPr>
          <p:nvPr>
            <p:ph sz="quarter" idx="10"/>
          </p:nvPr>
        </p:nvSpPr>
        <p:spPr/>
        <p:txBody>
          <a:bodyPr/>
          <a:lstStyle/>
          <a:p>
            <a:r>
              <a:rPr lang="en-US" sz="1200" dirty="0"/>
              <a:t>The CG will in line with WI PT1_28 initiate the work on the basis of existing work and reports in order to draft an ECC Report to review the </a:t>
            </a:r>
            <a:r>
              <a:rPr lang="en-US" sz="1200" dirty="0" err="1"/>
              <a:t>harmonised</a:t>
            </a:r>
            <a:r>
              <a:rPr lang="en-US" sz="1200" dirty="0"/>
              <a:t> technical and regulatory conditions to enable timely introduction of 5G NR and, when applicable, AAS in the 2300-2400 MHz band while ensuring adequate protection of other services. The work should be based on the document </a:t>
            </a:r>
            <a:r>
              <a:rPr lang="en-US" sz="1200" dirty="0">
                <a:hlinkClick r:id="rId2"/>
              </a:rPr>
              <a:t>SWG C TEMP 03</a:t>
            </a:r>
            <a:r>
              <a:rPr lang="en-US" sz="1200" dirty="0"/>
              <a:t>.</a:t>
            </a:r>
          </a:p>
          <a:p>
            <a:r>
              <a:rPr lang="en-US" sz="1200" dirty="0">
                <a:solidFill>
                  <a:srgbClr val="FF0000"/>
                </a:solidFill>
              </a:rPr>
              <a:t>The CG should identify what are the adjacent and in-band incumbent services and applications and take also into account systems that are in operation and planned under current framework. </a:t>
            </a:r>
            <a:r>
              <a:rPr lang="en-US" sz="1200" dirty="0"/>
              <a:t>If this task  can be completed and there is still time before the next PT1 meeting, start consideration on whether further in-band and adjacent band studies would be needed in relation to the coexistence between MFCN and other services taking into account which other services that could be affected by the introduction of 5G NR and AAS.</a:t>
            </a:r>
          </a:p>
          <a:p>
            <a:r>
              <a:rPr lang="en-US" sz="1200" dirty="0"/>
              <a:t>The CG convener will report to ECC PT1 one week before the deadline of input contributions for the next meeting.</a:t>
            </a:r>
          </a:p>
          <a:p>
            <a:endParaRPr lang="sv-SE" sz="1200" dirty="0"/>
          </a:p>
        </p:txBody>
      </p:sp>
    </p:spTree>
    <p:extLst>
      <p:ext uri="{BB962C8B-B14F-4D97-AF65-F5344CB8AC3E}">
        <p14:creationId xmlns:p14="http://schemas.microsoft.com/office/powerpoint/2010/main" val="20312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Spectrum</a:t>
            </a:r>
            <a:r>
              <a:rPr lang="sv-SE" dirty="0" smtClean="0"/>
              <a:t> Situation</a:t>
            </a:r>
            <a:endParaRPr lang="sv-SE" dirty="0"/>
          </a:p>
        </p:txBody>
      </p:sp>
      <p:pic>
        <p:nvPicPr>
          <p:cNvPr id="4" name="Picture 5"/>
          <p:cNvPicPr/>
          <p:nvPr/>
        </p:nvPicPr>
        <p:blipFill>
          <a:blip r:embed="rId2"/>
          <a:stretch>
            <a:fillRect/>
          </a:stretch>
        </p:blipFill>
        <p:spPr>
          <a:xfrm>
            <a:off x="1511617" y="1566862"/>
            <a:ext cx="6120765" cy="2009775"/>
          </a:xfrm>
          <a:prstGeom prst="rect">
            <a:avLst/>
          </a:prstGeom>
        </p:spPr>
      </p:pic>
    </p:spTree>
    <p:extLst>
      <p:ext uri="{BB962C8B-B14F-4D97-AF65-F5344CB8AC3E}">
        <p14:creationId xmlns:p14="http://schemas.microsoft.com/office/powerpoint/2010/main" val="217173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st- och telestyrelsen_20160112">
  <a:themeElements>
    <a:clrScheme name="PTS">
      <a:dk1>
        <a:srgbClr val="000000"/>
      </a:dk1>
      <a:lt1>
        <a:sysClr val="window" lastClr="FFFFFF"/>
      </a:lt1>
      <a:dk2>
        <a:srgbClr val="652D89"/>
      </a:dk2>
      <a:lt2>
        <a:srgbClr val="FFFFFF"/>
      </a:lt2>
      <a:accent1>
        <a:srgbClr val="652D89"/>
      </a:accent1>
      <a:accent2>
        <a:srgbClr val="9A1229"/>
      </a:accent2>
      <a:accent3>
        <a:srgbClr val="8CC63F"/>
      </a:accent3>
      <a:accent4>
        <a:srgbClr val="13B5EA"/>
      </a:accent4>
      <a:accent5>
        <a:srgbClr val="004B8D"/>
      </a:accent5>
      <a:accent6>
        <a:srgbClr val="000000"/>
      </a:accent6>
      <a:hlink>
        <a:srgbClr val="0000FF"/>
      </a:hlink>
      <a:folHlink>
        <a:srgbClr val="800080"/>
      </a:folHlink>
    </a:clrScheme>
    <a:fontScheme name="P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175"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norm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effectLst/>
            <a:latin typeface="+mn-lt"/>
          </a:defRPr>
        </a:defPPr>
      </a:lstStyle>
    </a:spDef>
    <a:lnDef>
      <a:spPr bwMode="auto">
        <a:solidFill>
          <a:schemeClr val="accent1"/>
        </a:solidFill>
        <a:ln w="9525" cap="flat" cmpd="sng" algn="ctr">
          <a:solidFill>
            <a:schemeClr val="bg1"/>
          </a:solidFill>
          <a:prstDash val="solid"/>
          <a:round/>
          <a:headEnd type="none" w="med" len="med"/>
          <a:tailEnd type="none" w="med" len="med"/>
        </a:ln>
        <a:effectLst/>
        <a:extLst/>
      </a:spPr>
      <a:bodyPr/>
      <a:lstStyle/>
    </a:lnDef>
    <a:txDef>
      <a:spPr>
        <a:noFill/>
      </a:spPr>
      <a:bodyPr wrap="square" lIns="0" tIns="0" rIns="0" bIns="0" rtlCol="0">
        <a:noAutofit/>
      </a:bodyPr>
      <a:lstStyle>
        <a:defPPr algn="l">
          <a:lnSpc>
            <a:spcPts val="2500"/>
          </a:lnSpc>
          <a:spcBef>
            <a:spcPts val="200"/>
          </a:spcBef>
          <a:spcAft>
            <a:spcPts val="600"/>
          </a:spcAft>
          <a:defRPr sz="2200" dirty="0" err="1" smtClean="0">
            <a:solidFill>
              <a:schemeClr val="bg2"/>
            </a:solidFill>
            <a:latin typeface="+mn-lt"/>
          </a:defRPr>
        </a:defPPr>
      </a:lstStyle>
    </a:txDef>
  </a:objectDefaults>
  <a:extraClrSchemeLst>
    <a:extraClrScheme>
      <a:clrScheme name="Office Them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TS.potx" id="{56D4ACA3-5A60-4D69-B602-5498A4AD7A3E}" vid="{BB336722-8C4B-4BDD-A3FE-748CF6562AA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6D8CA2-70D9-4A19-94FE-B03D68D9A8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414</TotalTime>
  <Words>458</Words>
  <Application>Microsoft Office PowerPoint</Application>
  <PresentationFormat>Bildspel på skärmen (16:9)</PresentationFormat>
  <Paragraphs>17</Paragraphs>
  <Slides>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vt:i4>
      </vt:variant>
    </vt:vector>
  </HeadingPairs>
  <TitlesOfParts>
    <vt:vector size="9" baseType="lpstr">
      <vt:lpstr>Arial</vt:lpstr>
      <vt:lpstr>Calibri</vt:lpstr>
      <vt:lpstr>Times New Roman</vt:lpstr>
      <vt:lpstr>Verdana</vt:lpstr>
      <vt:lpstr>Post- och telestyrelsen_20160112</vt:lpstr>
      <vt:lpstr>Draft Agenda CG 2300-2400 MHz the 10th of November 2020 (meeting #1)</vt:lpstr>
      <vt:lpstr>Recap 2300-2400 MHz WIs</vt:lpstr>
      <vt:lpstr>ToR CG 2300-2400MHz MHz</vt:lpstr>
      <vt:lpstr>Spectrum Situation</vt:lpstr>
    </vt:vector>
  </TitlesOfParts>
  <Company>Post- och telestyrelsen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Ferngren, Erik</dc:creator>
  <cp:lastModifiedBy>Ferngren, Erik</cp:lastModifiedBy>
  <cp:revision>30</cp:revision>
  <dcterms:created xsi:type="dcterms:W3CDTF">2020-10-26T10:36:43Z</dcterms:created>
  <dcterms:modified xsi:type="dcterms:W3CDTF">2020-11-09T12:59:29Z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TC010690721053</vt:lpwstr>
  </property>
</Properties>
</file>