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5" r:id="rId1"/>
  </p:sldMasterIdLst>
  <p:notesMasterIdLst>
    <p:notesMasterId r:id="rId19"/>
  </p:notesMasterIdLst>
  <p:handoutMasterIdLst>
    <p:handoutMasterId r:id="rId20"/>
  </p:handoutMasterIdLst>
  <p:sldIdLst>
    <p:sldId id="261" r:id="rId2"/>
    <p:sldId id="262" r:id="rId3"/>
    <p:sldId id="268" r:id="rId4"/>
    <p:sldId id="269" r:id="rId5"/>
    <p:sldId id="276" r:id="rId6"/>
    <p:sldId id="270" r:id="rId7"/>
    <p:sldId id="271" r:id="rId8"/>
    <p:sldId id="285" r:id="rId9"/>
    <p:sldId id="291" r:id="rId10"/>
    <p:sldId id="299" r:id="rId11"/>
    <p:sldId id="286" r:id="rId12"/>
    <p:sldId id="275" r:id="rId13"/>
    <p:sldId id="300" r:id="rId14"/>
    <p:sldId id="303" r:id="rId15"/>
    <p:sldId id="301" r:id="rId16"/>
    <p:sldId id="302" r:id="rId17"/>
    <p:sldId id="278" r:id="rId18"/>
  </p:sldIdLst>
  <p:sldSz cx="9144000" cy="6858000" type="screen4x3"/>
  <p:notesSz cx="6797675" cy="99282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Default Section" id="{A99B088E-EFDD-414E-8176-E845F733B0CB}">
          <p14:sldIdLst>
            <p14:sldId id="261"/>
            <p14:sldId id="262"/>
            <p14:sldId id="268"/>
            <p14:sldId id="269"/>
            <p14:sldId id="276"/>
            <p14:sldId id="270"/>
            <p14:sldId id="271"/>
            <p14:sldId id="285"/>
            <p14:sldId id="291"/>
            <p14:sldId id="299"/>
            <p14:sldId id="286"/>
            <p14:sldId id="275"/>
            <p14:sldId id="300"/>
            <p14:sldId id="303"/>
            <p14:sldId id="301"/>
            <p14:sldId id="302"/>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1EF0"/>
    <a:srgbClr val="CCECFF"/>
    <a:srgbClr val="0000FF"/>
    <a:srgbClr val="89A4A7"/>
    <a:srgbClr val="00FFFF"/>
    <a:srgbClr val="0000CC"/>
    <a:srgbClr val="FFFFFF"/>
    <a:srgbClr val="887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7DF9C3-9C9E-4400-927A-5464A6DEAF5D}" v="5" dt="2023-01-31T09:19:11.9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5812" autoAdjust="0"/>
  </p:normalViewPr>
  <p:slideViewPr>
    <p:cSldViewPr snapToObjects="1">
      <p:cViewPr varScale="1">
        <p:scale>
          <a:sx n="150" d="100"/>
          <a:sy n="150" d="100"/>
        </p:scale>
        <p:origin x="191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0" d="100"/>
          <a:sy n="80" d="100"/>
        </p:scale>
        <p:origin x="-3912"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Faris" userId="cb11d6de-f2f6-44d4-a55b-fbfafdd40002" providerId="ADAL" clId="{3B7DF9C3-9C9E-4400-927A-5464A6DEAF5D}"/>
    <pc:docChg chg="modSld">
      <pc:chgData name="Peter Faris" userId="cb11d6de-f2f6-44d4-a55b-fbfafdd40002" providerId="ADAL" clId="{3B7DF9C3-9C9E-4400-927A-5464A6DEAF5D}" dt="2023-01-31T09:19:27.391" v="41" actId="1076"/>
      <pc:docMkLst>
        <pc:docMk/>
      </pc:docMkLst>
      <pc:sldChg chg="modSp mod">
        <pc:chgData name="Peter Faris" userId="cb11d6de-f2f6-44d4-a55b-fbfafdd40002" providerId="ADAL" clId="{3B7DF9C3-9C9E-4400-927A-5464A6DEAF5D}" dt="2023-01-27T10:16:53.562" v="6" actId="1076"/>
        <pc:sldMkLst>
          <pc:docMk/>
          <pc:sldMk cId="0" sldId="269"/>
        </pc:sldMkLst>
        <pc:spChg chg="mod">
          <ac:chgData name="Peter Faris" userId="cb11d6de-f2f6-44d4-a55b-fbfafdd40002" providerId="ADAL" clId="{3B7DF9C3-9C9E-4400-927A-5464A6DEAF5D}" dt="2023-01-27T10:16:53.562" v="6" actId="1076"/>
          <ac:spMkLst>
            <pc:docMk/>
            <pc:sldMk cId="0" sldId="269"/>
            <ac:spMk id="29" creationId="{00000000-0000-0000-0000-000000000000}"/>
          </ac:spMkLst>
        </pc:spChg>
        <pc:grpChg chg="mod">
          <ac:chgData name="Peter Faris" userId="cb11d6de-f2f6-44d4-a55b-fbfafdd40002" providerId="ADAL" clId="{3B7DF9C3-9C9E-4400-927A-5464A6DEAF5D}" dt="2023-01-27T10:16:53.562" v="6" actId="1076"/>
          <ac:grpSpMkLst>
            <pc:docMk/>
            <pc:sldMk cId="0" sldId="269"/>
            <ac:grpSpMk id="6" creationId="{00000000-0000-0000-0000-000000000000}"/>
          </ac:grpSpMkLst>
        </pc:grpChg>
        <pc:picChg chg="mod">
          <ac:chgData name="Peter Faris" userId="cb11d6de-f2f6-44d4-a55b-fbfafdd40002" providerId="ADAL" clId="{3B7DF9C3-9C9E-4400-927A-5464A6DEAF5D}" dt="2023-01-27T10:16:41.214" v="4" actId="1076"/>
          <ac:picMkLst>
            <pc:docMk/>
            <pc:sldMk cId="0" sldId="269"/>
            <ac:picMk id="2" creationId="{0D0D491F-83CA-706B-A8EE-CA628F970E3E}"/>
          </ac:picMkLst>
        </pc:picChg>
        <pc:picChg chg="mod">
          <ac:chgData name="Peter Faris" userId="cb11d6de-f2f6-44d4-a55b-fbfafdd40002" providerId="ADAL" clId="{3B7DF9C3-9C9E-4400-927A-5464A6DEAF5D}" dt="2023-01-27T10:16:43.121" v="5" actId="1076"/>
          <ac:picMkLst>
            <pc:docMk/>
            <pc:sldMk cId="0" sldId="269"/>
            <ac:picMk id="7" creationId="{19F951D1-516A-44F3-90CE-C7BAFE970FC8}"/>
          </ac:picMkLst>
        </pc:picChg>
        <pc:picChg chg="mod">
          <ac:chgData name="Peter Faris" userId="cb11d6de-f2f6-44d4-a55b-fbfafdd40002" providerId="ADAL" clId="{3B7DF9C3-9C9E-4400-927A-5464A6DEAF5D}" dt="2023-01-27T10:16:38.500" v="3" actId="1076"/>
          <ac:picMkLst>
            <pc:docMk/>
            <pc:sldMk cId="0" sldId="269"/>
            <ac:picMk id="8" creationId="{A461F22C-05C8-7A18-D7C4-BD29D245DFEC}"/>
          </ac:picMkLst>
        </pc:picChg>
        <pc:picChg chg="mod">
          <ac:chgData name="Peter Faris" userId="cb11d6de-f2f6-44d4-a55b-fbfafdd40002" providerId="ADAL" clId="{3B7DF9C3-9C9E-4400-927A-5464A6DEAF5D}" dt="2023-01-27T10:16:53.562" v="6" actId="1076"/>
          <ac:picMkLst>
            <pc:docMk/>
            <pc:sldMk cId="0" sldId="269"/>
            <ac:picMk id="4099" creationId="{00000000-0000-0000-0000-000000000000}"/>
          </ac:picMkLst>
        </pc:picChg>
      </pc:sldChg>
      <pc:sldChg chg="modSp mod">
        <pc:chgData name="Peter Faris" userId="cb11d6de-f2f6-44d4-a55b-fbfafdd40002" providerId="ADAL" clId="{3B7DF9C3-9C9E-4400-927A-5464A6DEAF5D}" dt="2023-01-27T10:18:30.150" v="18" actId="1076"/>
        <pc:sldMkLst>
          <pc:docMk/>
          <pc:sldMk cId="0" sldId="276"/>
        </pc:sldMkLst>
        <pc:picChg chg="mod">
          <ac:chgData name="Peter Faris" userId="cb11d6de-f2f6-44d4-a55b-fbfafdd40002" providerId="ADAL" clId="{3B7DF9C3-9C9E-4400-927A-5464A6DEAF5D}" dt="2023-01-27T10:18:28.324" v="17" actId="1076"/>
          <ac:picMkLst>
            <pc:docMk/>
            <pc:sldMk cId="0" sldId="276"/>
            <ac:picMk id="2" creationId="{20BD317C-B82B-4D75-9509-FCA029E57E10}"/>
          </ac:picMkLst>
        </pc:picChg>
        <pc:picChg chg="mod">
          <ac:chgData name="Peter Faris" userId="cb11d6de-f2f6-44d4-a55b-fbfafdd40002" providerId="ADAL" clId="{3B7DF9C3-9C9E-4400-927A-5464A6DEAF5D}" dt="2023-01-27T10:18:30.150" v="18" actId="1076"/>
          <ac:picMkLst>
            <pc:docMk/>
            <pc:sldMk cId="0" sldId="276"/>
            <ac:picMk id="3" creationId="{8FC28770-6E7B-C932-62C3-69C69D0DDC0C}"/>
          </ac:picMkLst>
        </pc:picChg>
        <pc:picChg chg="mod">
          <ac:chgData name="Peter Faris" userId="cb11d6de-f2f6-44d4-a55b-fbfafdd40002" providerId="ADAL" clId="{3B7DF9C3-9C9E-4400-927A-5464A6DEAF5D}" dt="2023-01-27T10:18:24.723" v="16" actId="1076"/>
          <ac:picMkLst>
            <pc:docMk/>
            <pc:sldMk cId="0" sldId="276"/>
            <ac:picMk id="4" creationId="{51AEA513-1801-BFEA-24E8-9BBD0888822C}"/>
          </ac:picMkLst>
        </pc:picChg>
        <pc:picChg chg="mod">
          <ac:chgData name="Peter Faris" userId="cb11d6de-f2f6-44d4-a55b-fbfafdd40002" providerId="ADAL" clId="{3B7DF9C3-9C9E-4400-927A-5464A6DEAF5D}" dt="2023-01-27T10:18:19.682" v="15" actId="1076"/>
          <ac:picMkLst>
            <pc:docMk/>
            <pc:sldMk cId="0" sldId="276"/>
            <ac:picMk id="8" creationId="{00000000-0000-0000-0000-000000000000}"/>
          </ac:picMkLst>
        </pc:picChg>
        <pc:picChg chg="mod">
          <ac:chgData name="Peter Faris" userId="cb11d6de-f2f6-44d4-a55b-fbfafdd40002" providerId="ADAL" clId="{3B7DF9C3-9C9E-4400-927A-5464A6DEAF5D}" dt="2023-01-27T10:18:14.888" v="14" actId="1076"/>
          <ac:picMkLst>
            <pc:docMk/>
            <pc:sldMk cId="0" sldId="276"/>
            <ac:picMk id="1026" creationId="{00000000-0000-0000-0000-000000000000}"/>
          </ac:picMkLst>
        </pc:picChg>
      </pc:sldChg>
      <pc:sldChg chg="modSp mod">
        <pc:chgData name="Peter Faris" userId="cb11d6de-f2f6-44d4-a55b-fbfafdd40002" providerId="ADAL" clId="{3B7DF9C3-9C9E-4400-927A-5464A6DEAF5D}" dt="2023-01-30T08:35:20.558" v="40" actId="20577"/>
        <pc:sldMkLst>
          <pc:docMk/>
          <pc:sldMk cId="1069514408" sldId="285"/>
        </pc:sldMkLst>
        <pc:spChg chg="mod">
          <ac:chgData name="Peter Faris" userId="cb11d6de-f2f6-44d4-a55b-fbfafdd40002" providerId="ADAL" clId="{3B7DF9C3-9C9E-4400-927A-5464A6DEAF5D}" dt="2023-01-30T08:35:20.558" v="40" actId="20577"/>
          <ac:spMkLst>
            <pc:docMk/>
            <pc:sldMk cId="1069514408" sldId="285"/>
            <ac:spMk id="6" creationId="{00000000-0000-0000-0000-000000000000}"/>
          </ac:spMkLst>
        </pc:spChg>
      </pc:sldChg>
      <pc:sldChg chg="modSp mod">
        <pc:chgData name="Peter Faris" userId="cb11d6de-f2f6-44d4-a55b-fbfafdd40002" providerId="ADAL" clId="{3B7DF9C3-9C9E-4400-927A-5464A6DEAF5D}" dt="2023-01-31T09:19:27.391" v="41" actId="1076"/>
        <pc:sldMkLst>
          <pc:docMk/>
          <pc:sldMk cId="3390398740" sldId="299"/>
        </pc:sldMkLst>
        <pc:spChg chg="mod">
          <ac:chgData name="Peter Faris" userId="cb11d6de-f2f6-44d4-a55b-fbfafdd40002" providerId="ADAL" clId="{3B7DF9C3-9C9E-4400-927A-5464A6DEAF5D}" dt="2023-01-31T09:19:27.391" v="41" actId="1076"/>
          <ac:spMkLst>
            <pc:docMk/>
            <pc:sldMk cId="3390398740" sldId="299"/>
            <ac:spMk id="1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09" charset="-52"/>
                <a:ea typeface="ＭＳ Ｐゴシック" pitchFamily="-109" charset="-128"/>
                <a:cs typeface="ＭＳ Ｐゴシック" pitchFamily="-109" charset="-128"/>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F5BF705E-24D5-4B75-90D5-97CABF610CC0}" type="datetime1">
              <a:rPr lang="en-US"/>
              <a:pPr>
                <a:defRPr/>
              </a:pPr>
              <a:t>1/31/2023</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09" charset="-52"/>
                <a:ea typeface="ＭＳ Ｐゴシック" pitchFamily="-109" charset="-128"/>
                <a:cs typeface="ＭＳ Ｐゴシック" pitchFamily="-109" charset="-128"/>
              </a:defRPr>
            </a:lvl1pPr>
          </a:lstStyle>
          <a:p>
            <a:pPr>
              <a:defRPr/>
            </a:pP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6AADF3DC-F721-42D9-AF0E-097A6647C5BB}" type="slidenum">
              <a:rPr lang="en-US"/>
              <a:pPr>
                <a:defRPr/>
              </a:pPr>
              <a:t>‹#›</a:t>
            </a:fld>
            <a:endParaRPr lang="en-US"/>
          </a:p>
        </p:txBody>
      </p:sp>
    </p:spTree>
    <p:extLst>
      <p:ext uri="{BB962C8B-B14F-4D97-AF65-F5344CB8AC3E}">
        <p14:creationId xmlns:p14="http://schemas.microsoft.com/office/powerpoint/2010/main" val="12258285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09" charset="-52"/>
                <a:ea typeface="ＭＳ Ｐゴシック" pitchFamily="-109" charset="-128"/>
                <a:cs typeface="ＭＳ Ｐゴシック" pitchFamily="-109" charset="-128"/>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995DBCC5-90F5-426E-96ED-AD14FFFB3866}" type="datetime1">
              <a:rPr lang="en-US"/>
              <a:pPr>
                <a:defRPr/>
              </a:pPr>
              <a:t>1/31/2023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09" charset="-52"/>
                <a:ea typeface="ＭＳ Ｐゴシック" pitchFamily="-109" charset="-128"/>
                <a:cs typeface="ＭＳ Ｐゴシック" pitchFamily="-109" charset="-128"/>
              </a:defRPr>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CF3326F5-31CC-4CB3-8CAA-DEA6E2B94A89}" type="slidenum">
              <a:rPr lang="en-US"/>
              <a:pPr>
                <a:defRPr/>
              </a:pPr>
              <a:t>‹#›</a:t>
            </a:fld>
            <a:endParaRPr lang="en-US"/>
          </a:p>
        </p:txBody>
      </p:sp>
    </p:spTree>
    <p:extLst>
      <p:ext uri="{BB962C8B-B14F-4D97-AF65-F5344CB8AC3E}">
        <p14:creationId xmlns:p14="http://schemas.microsoft.com/office/powerpoint/2010/main" val="287273718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a:ea typeface="ＭＳ Ｐゴシック"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88D20E8-4680-4B6C-80CC-0BAAE16F8BD4}" type="slidenum">
              <a:rPr lang="en-US" altLang="da-DK" smtClean="0"/>
              <a:pPr eaLnBrk="1" hangingPunct="1"/>
              <a:t>1</a:t>
            </a:fld>
            <a:endParaRPr lang="en-US" altLang="da-DK"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F3326F5-31CC-4CB3-8CAA-DEA6E2B94A89}" type="slidenum">
              <a:rPr lang="en-US" smtClean="0"/>
              <a:pPr>
                <a:defRPr/>
              </a:pPr>
              <a:t>9</a:t>
            </a:fld>
            <a:endParaRPr lang="en-US"/>
          </a:p>
        </p:txBody>
      </p:sp>
    </p:spTree>
    <p:extLst>
      <p:ext uri="{BB962C8B-B14F-4D97-AF65-F5344CB8AC3E}">
        <p14:creationId xmlns:p14="http://schemas.microsoft.com/office/powerpoint/2010/main" val="582574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7315200" y="0"/>
            <a:ext cx="1828800" cy="1219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1295400" y="2743200"/>
            <a:ext cx="7620000" cy="555625"/>
          </a:xfrm>
        </p:spPr>
        <p:txBody>
          <a:bodyPr anchor="t">
            <a:normAutofit/>
          </a:bodyPr>
          <a:lstStyle>
            <a:lvl1pPr>
              <a:defRPr sz="2400" cap="all">
                <a:solidFill>
                  <a:srgbClr val="887F6E"/>
                </a:solidFill>
              </a:defRPr>
            </a:lvl1pPr>
          </a:lstStyle>
          <a:p>
            <a:r>
              <a:rPr lang="fr-FR" dirty="0"/>
              <a:t>Modifiez le style du titre</a:t>
            </a:r>
            <a:endParaRPr lang="en-US" dirty="0"/>
          </a:p>
        </p:txBody>
      </p:sp>
      <p:sp>
        <p:nvSpPr>
          <p:cNvPr id="9" name="Text Placeholder 8"/>
          <p:cNvSpPr>
            <a:spLocks noGrp="1"/>
          </p:cNvSpPr>
          <p:nvPr>
            <p:ph type="body" sz="quarter" idx="12"/>
          </p:nvPr>
        </p:nvSpPr>
        <p:spPr>
          <a:xfrm>
            <a:off x="3886200" y="5715000"/>
            <a:ext cx="5029200" cy="990600"/>
          </a:xfrm>
        </p:spPr>
        <p:txBody>
          <a:bodyPr/>
          <a:lstStyle>
            <a:lvl1pPr algn="r">
              <a:defRPr sz="1600"/>
            </a:lvl1pPr>
          </a:lstStyle>
          <a:p>
            <a:pPr lvl="0"/>
            <a:r>
              <a:rPr lang="fr-FR"/>
              <a:t>Modifiez les styles du texte du masque</a:t>
            </a:r>
          </a:p>
        </p:txBody>
      </p:sp>
      <p:sp>
        <p:nvSpPr>
          <p:cNvPr id="4" name="Subtitle 6"/>
          <p:cNvSpPr>
            <a:spLocks noGrp="1"/>
          </p:cNvSpPr>
          <p:nvPr>
            <p:ph type="subTitle" idx="1"/>
          </p:nvPr>
        </p:nvSpPr>
        <p:spPr>
          <a:xfrm>
            <a:off x="1295400" y="3298825"/>
            <a:ext cx="7620000" cy="457200"/>
          </a:xfrm>
        </p:spPr>
        <p:txBody>
          <a:bodyPr/>
          <a:lstStyle>
            <a:lvl1pPr algn="r">
              <a:defRPr sz="1800">
                <a:solidFill>
                  <a:schemeClr val="tx1"/>
                </a:solidFill>
              </a:defRPr>
            </a:lvl1pPr>
          </a:lstStyle>
          <a:p>
            <a:r>
              <a:rPr lang="fr-FR"/>
              <a:t>Modifiez le style des sous-titres du masque</a:t>
            </a:r>
            <a:endParaRPr lang="en-US" dirty="0"/>
          </a:p>
        </p:txBody>
      </p:sp>
    </p:spTree>
    <p:extLst>
      <p:ext uri="{BB962C8B-B14F-4D97-AF65-F5344CB8AC3E}">
        <p14:creationId xmlns:p14="http://schemas.microsoft.com/office/powerpoint/2010/main" val="792964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10" name="Text Placeholder 9"/>
          <p:cNvSpPr>
            <a:spLocks noGrp="1"/>
          </p:cNvSpPr>
          <p:nvPr>
            <p:ph type="body" sz="quarter" idx="12"/>
          </p:nvPr>
        </p:nvSpPr>
        <p:spPr>
          <a:xfrm>
            <a:off x="457200" y="1753200"/>
            <a:ext cx="8229600" cy="4410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3"/>
          </p:nvPr>
        </p:nvSpPr>
        <p:spPr/>
        <p:txBody>
          <a:bodyPr/>
          <a:lstStyle>
            <a:lvl1pPr>
              <a:defRPr/>
            </a:lvl1pPr>
          </a:lstStyle>
          <a:p>
            <a:pPr>
              <a:defRPr/>
            </a:pPr>
            <a:endParaRPr lang="en-US"/>
          </a:p>
        </p:txBody>
      </p:sp>
      <p:sp>
        <p:nvSpPr>
          <p:cNvPr id="5" name="Slide Number Placeholder 5"/>
          <p:cNvSpPr>
            <a:spLocks noGrp="1"/>
          </p:cNvSpPr>
          <p:nvPr>
            <p:ph type="sldNum" sz="quarter" idx="14"/>
          </p:nvPr>
        </p:nvSpPr>
        <p:spPr/>
        <p:txBody>
          <a:bodyPr/>
          <a:lstStyle>
            <a:lvl1pPr>
              <a:defRPr/>
            </a:lvl1pPr>
          </a:lstStyle>
          <a:p>
            <a:pPr>
              <a:defRPr/>
            </a:pPr>
            <a:fld id="{1579B946-9966-468F-B7C5-B5A9E961F670}" type="slidenum">
              <a:rPr lang="en-US"/>
              <a:pPr>
                <a:defRPr/>
              </a:pPr>
              <a:t>‹#›</a:t>
            </a:fld>
            <a:endParaRPr lang="en-US"/>
          </a:p>
        </p:txBody>
      </p:sp>
    </p:spTree>
    <p:extLst>
      <p:ext uri="{BB962C8B-B14F-4D97-AF65-F5344CB8AC3E}">
        <p14:creationId xmlns:p14="http://schemas.microsoft.com/office/powerpoint/2010/main" val="394237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A5583350-D62D-42CE-A177-110062C897E4}" type="slidenum">
              <a:rPr lang="en-US"/>
              <a:pPr>
                <a:defRPr/>
              </a:pPr>
              <a:t>‹#›</a:t>
            </a:fld>
            <a:endParaRPr lang="en-US"/>
          </a:p>
        </p:txBody>
      </p:sp>
    </p:spTree>
    <p:extLst>
      <p:ext uri="{BB962C8B-B14F-4D97-AF65-F5344CB8AC3E}">
        <p14:creationId xmlns:p14="http://schemas.microsoft.com/office/powerpoint/2010/main" val="276509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a:xfrm>
            <a:off x="457200" y="1752600"/>
            <a:ext cx="8229600" cy="43735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A715ACE-8A43-4A51-84C6-E3E88BDDBEEF}" type="slidenum">
              <a:rPr lang="en-US"/>
              <a:pPr>
                <a:defRPr/>
              </a:pPr>
              <a:t>‹#›</a:t>
            </a:fld>
            <a:endParaRPr lang="en-US"/>
          </a:p>
        </p:txBody>
      </p:sp>
    </p:spTree>
    <p:extLst>
      <p:ext uri="{BB962C8B-B14F-4D97-AF65-F5344CB8AC3E}">
        <p14:creationId xmlns:p14="http://schemas.microsoft.com/office/powerpoint/2010/main" val="294683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752599"/>
            <a:ext cx="8229600" cy="350520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a:p>
        </p:txBody>
      </p:sp>
      <p:sp>
        <p:nvSpPr>
          <p:cNvPr id="4" name="Text Placeholder 3"/>
          <p:cNvSpPr>
            <a:spLocks noGrp="1"/>
          </p:cNvSpPr>
          <p:nvPr>
            <p:ph type="body" sz="half" idx="2"/>
          </p:nvPr>
        </p:nvSpPr>
        <p:spPr>
          <a:xfrm>
            <a:off x="457200" y="5334000"/>
            <a:ext cx="8229600" cy="3810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Title 1"/>
          <p:cNvSpPr>
            <a:spLocks noGrp="1"/>
          </p:cNvSpPr>
          <p:nvPr>
            <p:ph type="title"/>
          </p:nvPr>
        </p:nvSpPr>
        <p:spPr>
          <a:xfrm>
            <a:off x="457200" y="914400"/>
            <a:ext cx="8229600" cy="685800"/>
          </a:xfrm>
        </p:spPr>
        <p:txBody>
          <a:bodyPr/>
          <a:lstStyle/>
          <a:p>
            <a:r>
              <a:rPr lang="fr-FR"/>
              <a:t>Modifiez le style du titre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E5B5B169-0737-4247-B107-C147CC2D1010}" type="slidenum">
              <a:rPr lang="en-US"/>
              <a:pPr>
                <a:defRPr/>
              </a:pPr>
              <a:t>‹#›</a:t>
            </a:fld>
            <a:endParaRPr lang="en-US"/>
          </a:p>
        </p:txBody>
      </p:sp>
    </p:spTree>
    <p:extLst>
      <p:ext uri="{BB962C8B-B14F-4D97-AF65-F5344CB8AC3E}">
        <p14:creationId xmlns:p14="http://schemas.microsoft.com/office/powerpoint/2010/main" val="431464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14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da-DK"/>
              <a:t>Modifiez le style du titre</a:t>
            </a:r>
            <a:endParaRPr lang="en-US" altLang="da-DK"/>
          </a:p>
        </p:txBody>
      </p:sp>
      <p:sp>
        <p:nvSpPr>
          <p:cNvPr id="1027"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da-DK"/>
              <a:t>Modifiez les styles du texte du masque</a:t>
            </a:r>
          </a:p>
          <a:p>
            <a:pPr lvl="1"/>
            <a:r>
              <a:rPr lang="fr-FR" altLang="da-DK"/>
              <a:t>Deuxième niveau</a:t>
            </a:r>
          </a:p>
          <a:p>
            <a:pPr lvl="2"/>
            <a:r>
              <a:rPr lang="fr-FR" altLang="da-DK"/>
              <a:t>Troisième niveau</a:t>
            </a:r>
          </a:p>
          <a:p>
            <a:pPr lvl="3"/>
            <a:r>
              <a:rPr lang="fr-FR" altLang="da-DK"/>
              <a:t>Quatrième niveau</a:t>
            </a:r>
          </a:p>
          <a:p>
            <a:pPr lvl="4"/>
            <a:r>
              <a:rPr lang="fr-FR" altLang="da-DK"/>
              <a:t>Cinquième niveau</a:t>
            </a:r>
            <a:endParaRPr lang="en-GB" altLang="da-DK"/>
          </a:p>
        </p:txBody>
      </p:sp>
      <p:sp>
        <p:nvSpPr>
          <p:cNvPr id="4" name="Date Placeholder 3"/>
          <p:cNvSpPr>
            <a:spLocks noGrp="1"/>
          </p:cNvSpPr>
          <p:nvPr>
            <p:ph type="dt" sz="half" idx="2"/>
          </p:nvPr>
        </p:nvSpPr>
        <p:spPr>
          <a:xfrm>
            <a:off x="457200" y="6356350"/>
            <a:ext cx="53340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87F6E"/>
                </a:solidFill>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7924800" y="6356350"/>
            <a:ext cx="7620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87F6E"/>
                </a:solidFill>
                <a:latin typeface="Arial" pitchFamily="34" charset="0"/>
              </a:defRPr>
            </a:lvl1pPr>
          </a:lstStyle>
          <a:p>
            <a:pPr>
              <a:defRPr/>
            </a:pPr>
            <a:fld id="{191560B6-4333-4E40-A7B3-E271331E5C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796" r:id="rId2"/>
    <p:sldLayoutId id="2147483797" r:id="rId3"/>
    <p:sldLayoutId id="2147483798" r:id="rId4"/>
    <p:sldLayoutId id="2147483799" r:id="rId5"/>
  </p:sldLayoutIdLst>
  <p:hf hdr="0" dt="0"/>
  <p:txStyles>
    <p:titleStyle>
      <a:lvl1pPr algn="r" defTabSz="457200" rtl="0" eaLnBrk="1" fontAlgn="base" hangingPunct="1">
        <a:spcBef>
          <a:spcPct val="0"/>
        </a:spcBef>
        <a:spcAft>
          <a:spcPct val="0"/>
        </a:spcAft>
        <a:defRPr sz="2200" b="1" kern="1200">
          <a:solidFill>
            <a:srgbClr val="FFFFFF"/>
          </a:solidFill>
          <a:latin typeface="Arial"/>
          <a:ea typeface="ＭＳ Ｐゴシック" pitchFamily="-65" charset="-128"/>
          <a:cs typeface="ＭＳ Ｐゴシック" pitchFamily="-106" charset="-128"/>
        </a:defRPr>
      </a:lvl1pPr>
      <a:lvl2pPr algn="r" defTabSz="457200" rtl="0" eaLnBrk="1" fontAlgn="base" hangingPunct="1">
        <a:spcBef>
          <a:spcPct val="0"/>
        </a:spcBef>
        <a:spcAft>
          <a:spcPct val="0"/>
        </a:spcAft>
        <a:defRPr sz="2200" b="1">
          <a:solidFill>
            <a:srgbClr val="FFFFFF"/>
          </a:solidFill>
          <a:latin typeface="Arial" pitchFamily="-65" charset="0"/>
          <a:ea typeface="ＭＳ Ｐゴシック" pitchFamily="-65" charset="-128"/>
          <a:cs typeface="ＭＳ Ｐゴシック" pitchFamily="-106" charset="-128"/>
        </a:defRPr>
      </a:lvl2pPr>
      <a:lvl3pPr algn="r" defTabSz="457200" rtl="0" eaLnBrk="1" fontAlgn="base" hangingPunct="1">
        <a:spcBef>
          <a:spcPct val="0"/>
        </a:spcBef>
        <a:spcAft>
          <a:spcPct val="0"/>
        </a:spcAft>
        <a:defRPr sz="2200" b="1">
          <a:solidFill>
            <a:srgbClr val="FFFFFF"/>
          </a:solidFill>
          <a:latin typeface="Arial" pitchFamily="-65" charset="0"/>
          <a:ea typeface="ＭＳ Ｐゴシック" pitchFamily="-65" charset="-128"/>
          <a:cs typeface="ＭＳ Ｐゴシック" pitchFamily="-106" charset="-128"/>
        </a:defRPr>
      </a:lvl3pPr>
      <a:lvl4pPr algn="r" defTabSz="457200" rtl="0" eaLnBrk="1" fontAlgn="base" hangingPunct="1">
        <a:spcBef>
          <a:spcPct val="0"/>
        </a:spcBef>
        <a:spcAft>
          <a:spcPct val="0"/>
        </a:spcAft>
        <a:defRPr sz="2200" b="1">
          <a:solidFill>
            <a:srgbClr val="FFFFFF"/>
          </a:solidFill>
          <a:latin typeface="Arial" pitchFamily="-65" charset="0"/>
          <a:ea typeface="ＭＳ Ｐゴシック" pitchFamily="-65" charset="-128"/>
          <a:cs typeface="ＭＳ Ｐゴシック" pitchFamily="-106" charset="-128"/>
        </a:defRPr>
      </a:lvl4pPr>
      <a:lvl5pPr algn="r" defTabSz="457200" rtl="0" eaLnBrk="1" fontAlgn="base" hangingPunct="1">
        <a:spcBef>
          <a:spcPct val="0"/>
        </a:spcBef>
        <a:spcAft>
          <a:spcPct val="0"/>
        </a:spcAft>
        <a:defRPr sz="2200" b="1">
          <a:solidFill>
            <a:srgbClr val="FFFFFF"/>
          </a:solidFill>
          <a:latin typeface="Arial" pitchFamily="-65" charset="0"/>
          <a:ea typeface="ＭＳ Ｐゴシック" pitchFamily="-65" charset="-128"/>
          <a:cs typeface="ＭＳ Ｐゴシック" pitchFamily="-106" charset="-128"/>
        </a:defRPr>
      </a:lvl5pPr>
      <a:lvl6pPr marL="457200" algn="r" defTabSz="457200" rtl="0" eaLnBrk="1" fontAlgn="base" hangingPunct="1">
        <a:spcBef>
          <a:spcPct val="0"/>
        </a:spcBef>
        <a:spcAft>
          <a:spcPct val="0"/>
        </a:spcAft>
        <a:defRPr sz="2200" b="1">
          <a:solidFill>
            <a:schemeClr val="bg1"/>
          </a:solidFill>
          <a:latin typeface="Arial" pitchFamily="-65" charset="0"/>
          <a:ea typeface="ＭＳ Ｐゴシック" pitchFamily="-65" charset="-128"/>
        </a:defRPr>
      </a:lvl6pPr>
      <a:lvl7pPr marL="914400" algn="r" defTabSz="457200" rtl="0" eaLnBrk="1" fontAlgn="base" hangingPunct="1">
        <a:spcBef>
          <a:spcPct val="0"/>
        </a:spcBef>
        <a:spcAft>
          <a:spcPct val="0"/>
        </a:spcAft>
        <a:defRPr sz="2200" b="1">
          <a:solidFill>
            <a:schemeClr val="bg1"/>
          </a:solidFill>
          <a:latin typeface="Arial" pitchFamily="-65" charset="0"/>
          <a:ea typeface="ＭＳ Ｐゴシック" pitchFamily="-65" charset="-128"/>
        </a:defRPr>
      </a:lvl7pPr>
      <a:lvl8pPr marL="1371600" algn="r" defTabSz="457200" rtl="0" eaLnBrk="1" fontAlgn="base" hangingPunct="1">
        <a:spcBef>
          <a:spcPct val="0"/>
        </a:spcBef>
        <a:spcAft>
          <a:spcPct val="0"/>
        </a:spcAft>
        <a:defRPr sz="2200" b="1">
          <a:solidFill>
            <a:schemeClr val="bg1"/>
          </a:solidFill>
          <a:latin typeface="Arial" pitchFamily="-65" charset="0"/>
          <a:ea typeface="ＭＳ Ｐゴシック" pitchFamily="-65" charset="-128"/>
        </a:defRPr>
      </a:lvl8pPr>
      <a:lvl9pPr marL="1828800" algn="r" defTabSz="457200" rtl="0" eaLnBrk="1" fontAlgn="base" hangingPunct="1">
        <a:spcBef>
          <a:spcPct val="0"/>
        </a:spcBef>
        <a:spcAft>
          <a:spcPct val="0"/>
        </a:spcAft>
        <a:defRPr sz="2200" b="1">
          <a:solidFill>
            <a:schemeClr val="bg1"/>
          </a:solidFill>
          <a:latin typeface="Arial" pitchFamily="-65"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defRPr sz="2200" kern="1200">
          <a:solidFill>
            <a:schemeClr val="tx1"/>
          </a:solidFill>
          <a:latin typeface="Arial"/>
          <a:ea typeface="ＭＳ Ｐゴシック" pitchFamily="-65" charset="-128"/>
          <a:cs typeface="ＭＳ Ｐゴシック" pitchFamily="-106" charset="-128"/>
        </a:defRPr>
      </a:lvl1pPr>
      <a:lvl2pPr marL="360363" indent="-360363" algn="l" defTabSz="457200" rtl="0" eaLnBrk="1" fontAlgn="base" hangingPunct="1">
        <a:spcBef>
          <a:spcPct val="20000"/>
        </a:spcBef>
        <a:spcAft>
          <a:spcPct val="0"/>
        </a:spcAft>
        <a:buClr>
          <a:srgbClr val="887F6E"/>
        </a:buClr>
        <a:buFont typeface="Arial" charset="0"/>
        <a:buChar char="•"/>
        <a:tabLst>
          <a:tab pos="360363" algn="l"/>
        </a:tabLst>
        <a:defRPr sz="2000" kern="1200">
          <a:solidFill>
            <a:schemeClr val="tx1"/>
          </a:solidFill>
          <a:latin typeface="Arial"/>
          <a:ea typeface="ＭＳ Ｐゴシック" pitchFamily="-65" charset="-128"/>
          <a:cs typeface="ＭＳ Ｐゴシック" pitchFamily="-106" charset="-128"/>
        </a:defRPr>
      </a:lvl2pPr>
      <a:lvl3pPr marL="719138" indent="-358775" algn="l" defTabSz="457200" rtl="0" eaLnBrk="1" fontAlgn="base" hangingPunct="1">
        <a:spcBef>
          <a:spcPct val="20000"/>
        </a:spcBef>
        <a:spcAft>
          <a:spcPct val="0"/>
        </a:spcAft>
        <a:buClr>
          <a:srgbClr val="887F6E"/>
        </a:buClr>
        <a:buFont typeface="Arial" charset="0"/>
        <a:buChar char="•"/>
        <a:defRPr kern="1200">
          <a:solidFill>
            <a:srgbClr val="000000"/>
          </a:solidFill>
          <a:latin typeface="Arial"/>
          <a:ea typeface="ＭＳ Ｐゴシック" pitchFamily="-65" charset="-128"/>
          <a:cs typeface="ＭＳ Ｐゴシック" pitchFamily="-106" charset="-128"/>
        </a:defRPr>
      </a:lvl3pPr>
      <a:lvl4pPr marL="1079500" indent="-360363" algn="l" defTabSz="457200" rtl="0" eaLnBrk="1" fontAlgn="base" hangingPunct="1">
        <a:spcBef>
          <a:spcPct val="20000"/>
        </a:spcBef>
        <a:spcAft>
          <a:spcPct val="0"/>
        </a:spcAft>
        <a:buClr>
          <a:srgbClr val="887F6E"/>
        </a:buClr>
        <a:buFont typeface="Arial" charset="0"/>
        <a:buChar char="•"/>
        <a:tabLst>
          <a:tab pos="1079500" algn="l"/>
        </a:tabLst>
        <a:defRPr kern="1200">
          <a:solidFill>
            <a:srgbClr val="000000"/>
          </a:solidFill>
          <a:latin typeface="Arial"/>
          <a:ea typeface="ＭＳ Ｐゴシック" pitchFamily="-65" charset="-128"/>
          <a:cs typeface="ＭＳ Ｐゴシック" pitchFamily="-106" charset="-128"/>
        </a:defRPr>
      </a:lvl4pPr>
      <a:lvl5pPr marL="1528763" indent="-449263" algn="l" defTabSz="457200" rtl="0" eaLnBrk="1" fontAlgn="base" hangingPunct="1">
        <a:spcBef>
          <a:spcPct val="20000"/>
        </a:spcBef>
        <a:spcAft>
          <a:spcPct val="0"/>
        </a:spcAft>
        <a:buClr>
          <a:srgbClr val="887F6E"/>
        </a:buClr>
        <a:buFont typeface="Arial" charset="0"/>
        <a:buChar char="•"/>
        <a:defRPr kern="1200">
          <a:solidFill>
            <a:schemeClr val="tx1"/>
          </a:solidFill>
          <a:latin typeface="Arial"/>
          <a:ea typeface="ＭＳ Ｐゴシック" pitchFamily="-65" charset="-128"/>
          <a:cs typeface="ＭＳ Ｐゴシック" pitchFamily="-106"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ept.org/ecc/groups/ecc/cpg/client/introduc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cept.org/ecc/groups/ecc/cpg/page/agenda-for-wrc-23/"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cept.org/Documents/ecc-pt1/75439/ecc-pt1-23-067_annex-viii-01_draft-cept-report-83-after-pc" TargetMode="External"/><Relationship Id="rId3" Type="http://schemas.openxmlformats.org/officeDocument/2006/relationships/hyperlink" Target="https://docdb.cept.org/document/19385" TargetMode="External"/><Relationship Id="rId7" Type="http://schemas.openxmlformats.org/officeDocument/2006/relationships/hyperlink" Target="https://docdb.cept.org/document/22513" TargetMode="External"/><Relationship Id="rId2" Type="http://schemas.openxmlformats.org/officeDocument/2006/relationships/hyperlink" Target="https://www.ecodocdb.dk/document/12367" TargetMode="External"/><Relationship Id="rId1" Type="http://schemas.openxmlformats.org/officeDocument/2006/relationships/slideLayout" Target="../slideLayouts/slideLayout2.xml"/><Relationship Id="rId6" Type="http://schemas.openxmlformats.org/officeDocument/2006/relationships/hyperlink" Target="https://docdb.cept.org/document/28574" TargetMode="External"/><Relationship Id="rId5" Type="http://schemas.openxmlformats.org/officeDocument/2006/relationships/hyperlink" Target="https://www.ecodocdb.dk/document/3358" TargetMode="External"/><Relationship Id="rId4" Type="http://schemas.openxmlformats.org/officeDocument/2006/relationships/hyperlink" Target="https://www.ecodocdb.dk/document/3357" TargetMode="External"/><Relationship Id="rId9" Type="http://schemas.openxmlformats.org/officeDocument/2006/relationships/hyperlink" Target="https://www.cept.org/Documents/ecc-pt1/67926/ecc-pt1-22-013_ec-mandate-3800-4200-mhz"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cept.org/ecc/groups/ecc/ecc-pt1/client/introduction/" TargetMode="External"/><Relationship Id="rId2" Type="http://schemas.openxmlformats.org/officeDocument/2006/relationships/hyperlink" Target="https://www.cept.org/ecc/groups/ecc/ecc-pt1/client/foru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eccwp.cept.org/default.aspx?groupid=27&amp;go=tru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cept.org/Documents/ecc-pt1/75450/ecc-pt1-23-067_annex-viii-06_revised-timing-for-wi-pt1_40-on-radio-altimeters" TargetMode="Externa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3" Type="http://schemas.openxmlformats.org/officeDocument/2006/relationships/hyperlink" Target="https://www.cept.org/ecc/groups/ecc/ecc-pt1/page/contacts" TargetMode="External"/><Relationship Id="rId2" Type="http://schemas.openxmlformats.org/officeDocument/2006/relationships/hyperlink" Target="https://www.cept.org/ecc/groups/ecc/ecc-pt1/client/meeting-calendar/event-details/?meetingid=306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ept.org/ecc/groups/ecc/ecc-pt1/page/terms-of-referenc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ccarciofi@fub.it" TargetMode="External"/><Relationship Id="rId3" Type="http://schemas.openxmlformats.org/officeDocument/2006/relationships/hyperlink" Target="mailto:steve.green@ofcom.org.uk" TargetMode="External"/><Relationship Id="rId7" Type="http://schemas.openxmlformats.org/officeDocument/2006/relationships/image" Target="../media/image7.png"/><Relationship Id="rId2" Type="http://schemas.openxmlformats.org/officeDocument/2006/relationships/hyperlink" Target="mailto:faye.tendall@ofcom.org.uk"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mailto:christoph.hildebrand@bnetza.de" TargetMode="External"/><Relationship Id="rId4" Type="http://schemas.openxmlformats.org/officeDocument/2006/relationships/image" Target="../media/image5.png"/><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sarunas.oberauskas@rrt.lt" TargetMode="External"/><Relationship Id="rId7" Type="http://schemas.openxmlformats.org/officeDocument/2006/relationships/image" Target="../media/image9.png"/><Relationship Id="rId2" Type="http://schemas.openxmlformats.org/officeDocument/2006/relationships/hyperlink" Target="mailto:michael.kraemer@intel.com" TargetMode="External"/><Relationship Id="rId1" Type="http://schemas.openxmlformats.org/officeDocument/2006/relationships/slideLayout" Target="../slideLayouts/slideLayout2.xml"/><Relationship Id="rId6" Type="http://schemas.openxmlformats.org/officeDocument/2006/relationships/hyperlink" Target="mailto:tvieracker@apple.com" TargetMode="External"/><Relationship Id="rId11" Type="http://schemas.openxmlformats.org/officeDocument/2006/relationships/image" Target="../media/image12.png"/><Relationship Id="rId5" Type="http://schemas.openxmlformats.org/officeDocument/2006/relationships/hyperlink" Target="mailto:ccarciofi@fub.it" TargetMode="External"/><Relationship Id="rId10" Type="http://schemas.openxmlformats.org/officeDocument/2006/relationships/image" Target="../media/image11.png"/><Relationship Id="rId4" Type="http://schemas.openxmlformats.org/officeDocument/2006/relationships/hyperlink" Target="mailto:robert.cooper@ofcom.org.uk" TargetMode="Externa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hyperlink" Target="https://www.cept.org/ecc/groups/ecc/ecc-pt1/client/introduction/" TargetMode="External"/><Relationship Id="rId3" Type="http://schemas.openxmlformats.org/officeDocument/2006/relationships/hyperlink" Target="https://www.cept.org/ecc/groups/ecc/wg-fm/client/introduction/" TargetMode="External"/><Relationship Id="rId7" Type="http://schemas.openxmlformats.org/officeDocument/2006/relationships/hyperlink" Target="https://www.cept.org/eco/" TargetMode="External"/><Relationship Id="rId2" Type="http://schemas.openxmlformats.org/officeDocument/2006/relationships/hyperlink" Target="https://www.cept.org/ecc/" TargetMode="External"/><Relationship Id="rId1" Type="http://schemas.openxmlformats.org/officeDocument/2006/relationships/slideLayout" Target="../slideLayouts/slideLayout2.xml"/><Relationship Id="rId6" Type="http://schemas.openxmlformats.org/officeDocument/2006/relationships/hyperlink" Target="https://www.cept.org/ecc/groups/ecc/cpg/client/introduction/" TargetMode="External"/><Relationship Id="rId5" Type="http://schemas.openxmlformats.org/officeDocument/2006/relationships/hyperlink" Target="https://www.cept.org/ecc/groups/ecc/wg-nan/client/introduction/" TargetMode="External"/><Relationship Id="rId4" Type="http://schemas.openxmlformats.org/officeDocument/2006/relationships/hyperlink" Target="https://www.cept.org/ecc/groups/ecc/wg-s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g"/><Relationship Id="rId5" Type="http://schemas.openxmlformats.org/officeDocument/2006/relationships/image" Target="../media/image16.png"/><Relationship Id="rId10" Type="http://schemas.openxmlformats.org/officeDocument/2006/relationships/image" Target="../media/image21.jpg"/><Relationship Id="rId4" Type="http://schemas.openxmlformats.org/officeDocument/2006/relationships/image" Target="../media/image15.png"/><Relationship Id="rId9"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hyperlink" Target="https://cept.org/Documents/ecc-pt1/75678/ecc-pt1-23-067_annex-viii-18_list-of-deliverables-relevant-to-the-work-of-ecc-pt1" TargetMode="External"/><Relationship Id="rId2" Type="http://schemas.openxmlformats.org/officeDocument/2006/relationships/hyperlink" Target="http://eccwp.cept.org/default.aspx?groupid=27&amp;go=true" TargetMode="External"/><Relationship Id="rId1" Type="http://schemas.openxmlformats.org/officeDocument/2006/relationships/slideLayout" Target="../slideLayouts/slideLayout2.xml"/><Relationship Id="rId4" Type="http://schemas.openxmlformats.org/officeDocument/2006/relationships/hyperlink" Target="https://docdb.cept.org/search/parameters?type=NONE&amp;status=Active&amp;from=&amp;to=&amp;unit=MHz&amp;term=NONE&amp;etsi=NONE&amp;group=ECC+PT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search?q=5g&amp;client=firefox-b-d&amp;sxsrf=ALeKk01jrkR1R4MRFVtC9wMbqthBLb_iPQ:1600439003739&amp;tbm=isch&amp;source=iu&amp;ictx=1&amp;fir=B0S8w8Qe1dCrSM%252CZsE09HR63Pr7tM%252C%252Fm%252F0c41j8y&amp;vet=1&amp;usg=AI4_-kRZn-1oe6HxhQf4M9vtJaObG3Dg4Q&amp;sa=X&amp;ved=2ahUKEwjJtLXy8_LrAhXai1wKHevJDEgQ_B16BAgNEAM#imgrc=B0S8w8Qe1dCrSM" TargetMode="External"/><Relationship Id="rId2" Type="http://schemas.openxmlformats.org/officeDocument/2006/relationships/hyperlink" Target="https://www.cept.org/ecc/topics/spectrum-for-wireless-broadband-5g"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5"/>
          <p:cNvSpPr>
            <a:spLocks noGrp="1"/>
          </p:cNvSpPr>
          <p:nvPr>
            <p:ph type="ctrTitle"/>
          </p:nvPr>
        </p:nvSpPr>
        <p:spPr/>
        <p:txBody>
          <a:bodyPr/>
          <a:lstStyle/>
          <a:p>
            <a:pPr>
              <a:defRPr/>
            </a:pPr>
            <a:r>
              <a:rPr lang="en-GB" noProof="0" dirty="0"/>
              <a:t>Introduction to ECC PT1</a:t>
            </a:r>
            <a:endParaRPr lang="en-GB" cap="none" noProof="0" dirty="0">
              <a:latin typeface="Arial" charset="0"/>
              <a:ea typeface="ＭＳ Ｐゴシック" pitchFamily="34" charset="-128"/>
            </a:endParaRPr>
          </a:p>
        </p:txBody>
      </p:sp>
      <p:sp>
        <p:nvSpPr>
          <p:cNvPr id="3075" name="Text Placeholder 5"/>
          <p:cNvSpPr>
            <a:spLocks noGrp="1"/>
          </p:cNvSpPr>
          <p:nvPr>
            <p:ph type="body" sz="quarter" idx="12"/>
          </p:nvPr>
        </p:nvSpPr>
        <p:spPr/>
        <p:txBody>
          <a:bodyPr/>
          <a:lstStyle/>
          <a:p>
            <a:pPr marL="0" indent="0">
              <a:defRPr/>
            </a:pPr>
            <a:r>
              <a:rPr lang="en-GB" b="1" noProof="0">
                <a:solidFill>
                  <a:schemeClr val="bg2">
                    <a:lumMod val="75000"/>
                  </a:schemeClr>
                </a:solidFill>
              </a:rPr>
              <a:t>January 2023</a:t>
            </a:r>
            <a:endParaRPr lang="en-GB" b="1" noProof="0" dirty="0">
              <a:solidFill>
                <a:schemeClr val="bg2">
                  <a:lumMod val="75000"/>
                </a:schemeClr>
              </a:solidFill>
            </a:endParaRPr>
          </a:p>
          <a:p>
            <a:pPr marL="0" indent="0">
              <a:defRPr/>
            </a:pPr>
            <a:endParaRPr lang="en-GB" noProof="0" dirty="0">
              <a:latin typeface="Arial" charset="0"/>
              <a:ea typeface="ＭＳ Ｐゴシック"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da-DK" sz="2400" dirty="0">
                <a:latin typeface="Arial" charset="0"/>
                <a:ea typeface="ＭＳ Ｐゴシック" pitchFamily="34" charset="-128"/>
              </a:rPr>
              <a:t>WRC-23 preparation</a:t>
            </a:r>
          </a:p>
        </p:txBody>
      </p:sp>
      <p:sp>
        <p:nvSpPr>
          <p:cNvPr id="15364" name="Rectangle 5"/>
          <p:cNvSpPr>
            <a:spLocks noChangeArrowheads="1"/>
          </p:cNvSpPr>
          <p:nvPr/>
        </p:nvSpPr>
        <p:spPr bwMode="auto">
          <a:xfrm>
            <a:off x="530225" y="2731889"/>
            <a:ext cx="835183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2400" indent="-1524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FontTx/>
              <a:buChar char="•"/>
            </a:pPr>
            <a:endParaRPr lang="en-GB" altLang="da-DK" sz="2000" dirty="0"/>
          </a:p>
        </p:txBody>
      </p:sp>
      <p:sp>
        <p:nvSpPr>
          <p:cNvPr id="15365" name="Rectangle 5"/>
          <p:cNvSpPr>
            <a:spLocks noChangeArrowheads="1"/>
          </p:cNvSpPr>
          <p:nvPr/>
        </p:nvSpPr>
        <p:spPr bwMode="auto">
          <a:xfrm>
            <a:off x="485775" y="1874639"/>
            <a:ext cx="817245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628650" indent="-26670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da-DK" dirty="0">
                <a:hlinkClick r:id="rId3"/>
              </a:rPr>
              <a:t>CPG-23</a:t>
            </a:r>
            <a:r>
              <a:rPr lang="en-GB" altLang="da-DK" dirty="0"/>
              <a:t> (Conference Preparatory Group for WRC-23) in April 2020 tasked ECC PT1 to lead CEPT preparation for the following </a:t>
            </a:r>
            <a:r>
              <a:rPr lang="en-GB" altLang="da-DK" dirty="0">
                <a:hlinkClick r:id="rId4"/>
              </a:rPr>
              <a:t>agenda items/issues for WRC-23</a:t>
            </a:r>
            <a:r>
              <a:rPr lang="en-GB" altLang="da-DK" dirty="0"/>
              <a:t>:</a:t>
            </a:r>
          </a:p>
          <a:p>
            <a:pPr marL="285750" indent="-285750" eaLnBrk="1" hangingPunct="1">
              <a:buFont typeface="Arial" panose="020B0604020202020204" pitchFamily="34" charset="0"/>
              <a:buChar char="•"/>
            </a:pPr>
            <a:r>
              <a:rPr lang="da-DK" altLang="da-DK" b="1" dirty="0">
                <a:solidFill>
                  <a:srgbClr val="C00000"/>
                </a:solidFill>
              </a:rPr>
              <a:t>1.2 – IMT mid-band</a:t>
            </a:r>
            <a:r>
              <a:rPr lang="da-DK" altLang="da-DK" dirty="0"/>
              <a:t>: </a:t>
            </a:r>
            <a:r>
              <a:rPr lang="en-GB" dirty="0"/>
              <a:t>to consider identification of frequency bands for the future development of IMT on a regional basis – including 3300-3400 MHz and 6425-7025 MHz within Region 1, and 7025-7125 MHz globally (other bands considered for other Regions)</a:t>
            </a:r>
          </a:p>
          <a:p>
            <a:pPr marL="285750" indent="-285750" eaLnBrk="1" hangingPunct="1">
              <a:buFont typeface="Arial" panose="020B0604020202020204" pitchFamily="34" charset="0"/>
              <a:buChar char="•"/>
            </a:pPr>
            <a:r>
              <a:rPr lang="da-DK" altLang="da-DK" b="1" dirty="0">
                <a:solidFill>
                  <a:srgbClr val="C00000"/>
                </a:solidFill>
              </a:rPr>
              <a:t>1.3 – </a:t>
            </a:r>
            <a:r>
              <a:rPr lang="en-GB" b="1" dirty="0">
                <a:solidFill>
                  <a:srgbClr val="C00000"/>
                </a:solidFill>
              </a:rPr>
              <a:t>3600-3800 MHz</a:t>
            </a:r>
            <a:r>
              <a:rPr lang="en-GB" dirty="0"/>
              <a:t>: consider upgrade of mobile allocation to primary in Region 1</a:t>
            </a:r>
          </a:p>
          <a:p>
            <a:pPr marL="285750" indent="-285750" eaLnBrk="1" hangingPunct="1">
              <a:buFont typeface="Arial" panose="020B0604020202020204" pitchFamily="34" charset="0"/>
              <a:buChar char="•"/>
            </a:pPr>
            <a:r>
              <a:rPr lang="da-DK" altLang="da-DK" b="1" dirty="0">
                <a:solidFill>
                  <a:srgbClr val="C00000"/>
                </a:solidFill>
              </a:rPr>
              <a:t>1.4 – HIBS</a:t>
            </a:r>
            <a:r>
              <a:rPr lang="da-DK" altLang="da-DK" dirty="0"/>
              <a:t>: </a:t>
            </a:r>
            <a:r>
              <a:rPr lang="en-GB" dirty="0"/>
              <a:t>the use of high-altitude platform stations as IMT base stations (HIBS) in certain bands below 2.7 GHz</a:t>
            </a:r>
          </a:p>
          <a:p>
            <a:pPr marL="285750" indent="-285750" eaLnBrk="1" hangingPunct="1">
              <a:buFont typeface="Arial" panose="020B0604020202020204" pitchFamily="34" charset="0"/>
              <a:buChar char="•"/>
            </a:pPr>
            <a:r>
              <a:rPr lang="en-GB" altLang="da-DK" b="1" dirty="0">
                <a:solidFill>
                  <a:srgbClr val="C00000"/>
                </a:solidFill>
              </a:rPr>
              <a:t>9 – Article 21.5 – </a:t>
            </a:r>
            <a:r>
              <a:rPr lang="en-GB" altLang="da-DK" dirty="0"/>
              <a:t>applicability of limits to active antenna systems (AAS)</a:t>
            </a:r>
          </a:p>
        </p:txBody>
      </p:sp>
      <p:sp>
        <p:nvSpPr>
          <p:cNvPr id="11" name="Скругленная прямоугольная выноска 4"/>
          <p:cNvSpPr>
            <a:spLocks noChangeArrowheads="1"/>
          </p:cNvSpPr>
          <p:nvPr/>
        </p:nvSpPr>
        <p:spPr bwMode="auto">
          <a:xfrm>
            <a:off x="915826" y="5579056"/>
            <a:ext cx="7282135" cy="614748"/>
          </a:xfrm>
          <a:prstGeom prst="wedgeRoundRectCallout">
            <a:avLst>
              <a:gd name="adj1" fmla="val -49497"/>
              <a:gd name="adj2" fmla="val 6738"/>
              <a:gd name="adj3" fmla="val 16667"/>
            </a:avLst>
          </a:prstGeom>
          <a:solidFill>
            <a:srgbClr val="E1F2F3"/>
          </a:solidFill>
          <a:ln w="25400" algn="ctr">
            <a:solidFill>
              <a:srgbClr val="89A4A7"/>
            </a:solidFill>
            <a:miter lim="800000"/>
            <a:headEnd/>
            <a:tailEnd/>
          </a:ln>
        </p:spPr>
        <p:txBody>
          <a:bodyPr/>
          <a:lstStyle>
            <a:lvl1pPr marL="342900" indent="-342900" eaLnBrk="0" hangingPunct="0">
              <a:tabLst>
                <a:tab pos="180975" algn="l"/>
              </a:tabLst>
              <a:defRPr>
                <a:solidFill>
                  <a:schemeClr val="tx1"/>
                </a:solidFill>
                <a:latin typeface="Arial" charset="0"/>
                <a:ea typeface="ＭＳ Ｐゴシック" pitchFamily="34" charset="-128"/>
              </a:defRPr>
            </a:lvl1pPr>
            <a:lvl2pPr marL="361950" eaLnBrk="0" hangingPunct="0">
              <a:tabLst>
                <a:tab pos="180975" algn="l"/>
              </a:tabLst>
              <a:defRPr>
                <a:solidFill>
                  <a:schemeClr val="tx1"/>
                </a:solidFill>
                <a:latin typeface="Arial" charset="0"/>
                <a:ea typeface="ＭＳ Ｐゴシック" pitchFamily="34" charset="-128"/>
              </a:defRPr>
            </a:lvl2pPr>
            <a:lvl3pPr marL="1143000" indent="-228600" eaLnBrk="0" hangingPunct="0">
              <a:tabLst>
                <a:tab pos="180975" algn="l"/>
              </a:tabLst>
              <a:defRPr>
                <a:solidFill>
                  <a:schemeClr val="tx1"/>
                </a:solidFill>
                <a:latin typeface="Arial" charset="0"/>
                <a:ea typeface="ＭＳ Ｐゴシック" pitchFamily="34" charset="-128"/>
              </a:defRPr>
            </a:lvl3pPr>
            <a:lvl4pPr marL="1600200" indent="-228600" eaLnBrk="0" hangingPunct="0">
              <a:tabLst>
                <a:tab pos="180975" algn="l"/>
              </a:tabLst>
              <a:defRPr>
                <a:solidFill>
                  <a:schemeClr val="tx1"/>
                </a:solidFill>
                <a:latin typeface="Arial" charset="0"/>
                <a:ea typeface="ＭＳ Ｐゴシック" pitchFamily="34" charset="-128"/>
              </a:defRPr>
            </a:lvl4pPr>
            <a:lvl5pPr marL="2057400" indent="-228600" eaLnBrk="0" hangingPunct="0">
              <a:tabLst>
                <a:tab pos="180975" algn="l"/>
              </a:tabLst>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tabLst>
                <a:tab pos="180975" algn="l"/>
              </a:tabLs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tabLst>
                <a:tab pos="180975" algn="l"/>
              </a:tabLs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tabLst>
                <a:tab pos="180975" algn="l"/>
              </a:tabLs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tabLst>
                <a:tab pos="180975" algn="l"/>
              </a:tabLst>
              <a:defRPr>
                <a:solidFill>
                  <a:schemeClr val="tx1"/>
                </a:solidFill>
                <a:latin typeface="Arial" charset="0"/>
                <a:ea typeface="ＭＳ Ｐゴシック" pitchFamily="34" charset="-128"/>
              </a:defRPr>
            </a:lvl9pPr>
          </a:lstStyle>
          <a:p>
            <a:pPr marL="0" indent="0" algn="ctr" eaLnBrk="1" hangingPunct="1"/>
            <a:r>
              <a:rPr lang="en-GB" altLang="da-DK" dirty="0"/>
              <a:t>ECC PT1 is developing CEPT briefs and draft European Common Proposals (ECPs) accordingly </a:t>
            </a:r>
          </a:p>
        </p:txBody>
      </p:sp>
      <p:sp>
        <p:nvSpPr>
          <p:cNvPr id="13" name="Slide Number Placeholder 42"/>
          <p:cNvSpPr txBox="1">
            <a:spLocks/>
          </p:cNvSpPr>
          <p:nvPr/>
        </p:nvSpPr>
        <p:spPr bwMode="auto">
          <a:xfrm>
            <a:off x="7924800" y="6356350"/>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900" kern="1200">
                <a:solidFill>
                  <a:schemeClr val="tx1"/>
                </a:solidFill>
                <a:latin typeface="Arial" charset="0"/>
                <a:ea typeface="ＭＳ Ｐゴシック"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eaLnBrk="1" hangingPunct="1"/>
            <a:fld id="{F53AF66F-2C9D-4A52-80AA-4AEDCB7E3912}" type="slidenum">
              <a:rPr lang="en-GB" altLang="da-DK" smtClean="0">
                <a:solidFill>
                  <a:srgbClr val="887F6E"/>
                </a:solidFill>
              </a:rPr>
              <a:pPr eaLnBrk="1" hangingPunct="1"/>
              <a:t>9</a:t>
            </a:fld>
            <a:endParaRPr lang="en-GB" altLang="da-DK" dirty="0">
              <a:solidFill>
                <a:srgbClr val="887F6E"/>
              </a:solidFill>
            </a:endParaRPr>
          </a:p>
        </p:txBody>
      </p:sp>
    </p:spTree>
    <p:extLst>
      <p:ext uri="{BB962C8B-B14F-4D97-AF65-F5344CB8AC3E}">
        <p14:creationId xmlns:p14="http://schemas.microsoft.com/office/powerpoint/2010/main" val="3390398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da-DK" sz="2600" noProof="0" dirty="0">
                <a:latin typeface="Arial" charset="0"/>
                <a:ea typeface="ＭＳ Ｐゴシック" pitchFamily="34" charset="-128"/>
              </a:rPr>
              <a:t>Response to EC Mandates</a:t>
            </a:r>
          </a:p>
        </p:txBody>
      </p:sp>
      <p:sp>
        <p:nvSpPr>
          <p:cNvPr id="6" name="Rectangle 3"/>
          <p:cNvSpPr txBox="1">
            <a:spLocks noChangeArrowheads="1"/>
          </p:cNvSpPr>
          <p:nvPr/>
        </p:nvSpPr>
        <p:spPr bwMode="auto">
          <a:xfrm>
            <a:off x="371476" y="1687115"/>
            <a:ext cx="8521004" cy="517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defRPr sz="2200" kern="1200">
                <a:solidFill>
                  <a:schemeClr val="tx1"/>
                </a:solidFill>
                <a:latin typeface="Arial"/>
                <a:ea typeface="ＭＳ Ｐゴシック" pitchFamily="-65" charset="-128"/>
                <a:cs typeface="ＭＳ Ｐゴシック" pitchFamily="-106" charset="-128"/>
              </a:defRPr>
            </a:lvl1pPr>
            <a:lvl2pPr marL="360363" indent="-360363" algn="l" defTabSz="457200" rtl="0" eaLnBrk="0" fontAlgn="base" hangingPunct="0">
              <a:spcBef>
                <a:spcPct val="20000"/>
              </a:spcBef>
              <a:spcAft>
                <a:spcPct val="0"/>
              </a:spcAft>
              <a:buClr>
                <a:srgbClr val="887F6E"/>
              </a:buClr>
              <a:buFont typeface="Arial" charset="0"/>
              <a:buChar char="•"/>
              <a:tabLst>
                <a:tab pos="360363" algn="l"/>
              </a:tabLst>
              <a:defRPr sz="2000" kern="1200">
                <a:solidFill>
                  <a:schemeClr val="tx1"/>
                </a:solidFill>
                <a:latin typeface="Arial"/>
                <a:ea typeface="ＭＳ Ｐゴシック" pitchFamily="-65" charset="-128"/>
                <a:cs typeface="ＭＳ Ｐゴシック" pitchFamily="-106" charset="-128"/>
              </a:defRPr>
            </a:lvl2pPr>
            <a:lvl3pPr marL="719138" indent="-358775" algn="l" defTabSz="457200" rtl="0" eaLnBrk="0" fontAlgn="base" hangingPunct="0">
              <a:spcBef>
                <a:spcPct val="20000"/>
              </a:spcBef>
              <a:spcAft>
                <a:spcPct val="0"/>
              </a:spcAft>
              <a:buClr>
                <a:srgbClr val="887F6E"/>
              </a:buClr>
              <a:buFont typeface="Arial" charset="0"/>
              <a:buChar char="•"/>
              <a:defRPr kern="1200">
                <a:solidFill>
                  <a:srgbClr val="000000"/>
                </a:solidFill>
                <a:latin typeface="Arial"/>
                <a:ea typeface="ＭＳ Ｐゴシック" pitchFamily="-65" charset="-128"/>
                <a:cs typeface="ＭＳ Ｐゴシック" pitchFamily="-106" charset="-128"/>
              </a:defRPr>
            </a:lvl3pPr>
            <a:lvl4pPr marL="1079500" indent="-360363" algn="l" defTabSz="457200" rtl="0" eaLnBrk="0" fontAlgn="base" hangingPunct="0">
              <a:spcBef>
                <a:spcPct val="20000"/>
              </a:spcBef>
              <a:spcAft>
                <a:spcPct val="0"/>
              </a:spcAft>
              <a:buClr>
                <a:srgbClr val="887F6E"/>
              </a:buClr>
              <a:buFont typeface="Arial" charset="0"/>
              <a:buChar char="•"/>
              <a:tabLst>
                <a:tab pos="1079500" algn="l"/>
              </a:tabLst>
              <a:defRPr kern="1200">
                <a:solidFill>
                  <a:srgbClr val="000000"/>
                </a:solidFill>
                <a:latin typeface="Arial"/>
                <a:ea typeface="ＭＳ Ｐゴシック" pitchFamily="-65" charset="-128"/>
                <a:cs typeface="ＭＳ Ｐゴシック" pitchFamily="-106" charset="-128"/>
              </a:defRPr>
            </a:lvl4pPr>
            <a:lvl5pPr marL="1528763" indent="-449263" algn="l" defTabSz="457200" rtl="0" eaLnBrk="0" fontAlgn="base" hangingPunct="0">
              <a:spcBef>
                <a:spcPct val="20000"/>
              </a:spcBef>
              <a:spcAft>
                <a:spcPct val="0"/>
              </a:spcAft>
              <a:buClr>
                <a:srgbClr val="887F6E"/>
              </a:buClr>
              <a:buFont typeface="Arial" charset="0"/>
              <a:buChar char="•"/>
              <a:defRPr kern="1200">
                <a:solidFill>
                  <a:schemeClr val="tx1"/>
                </a:solidFill>
                <a:latin typeface="Arial"/>
                <a:ea typeface="ＭＳ Ｐゴシック" pitchFamily="-65" charset="-128"/>
                <a:cs typeface="ＭＳ Ｐゴシック" pitchFamily="-106"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80000"/>
              </a:lnSpc>
              <a:buFont typeface="Book Antiqua" pitchFamily="18" charset="0"/>
              <a:buNone/>
              <a:defRPr/>
            </a:pPr>
            <a:r>
              <a:rPr lang="en-US" sz="1800" dirty="0">
                <a:sym typeface="Wingdings" pitchFamily="2" charset="2"/>
              </a:rPr>
              <a:t>ECC PT1 drafts CEPT Reports in response to EC Mandates. </a:t>
            </a:r>
            <a:r>
              <a:rPr lang="en-US" sz="1800" dirty="0"/>
              <a:t>These CEPT Reports are the basis either for the update or the development of EC framework. Recent examples are presented below.</a:t>
            </a:r>
          </a:p>
          <a:p>
            <a:pPr marL="152400" indent="-152400" eaLnBrk="1" hangingPunct="1">
              <a:lnSpc>
                <a:spcPct val="80000"/>
              </a:lnSpc>
              <a:buFont typeface="Book Antiqua" pitchFamily="18" charset="0"/>
              <a:buNone/>
              <a:defRPr/>
            </a:pPr>
            <a:endParaRPr lang="da-DK" sz="1800" dirty="0">
              <a:sym typeface="Wingdings" pitchFamily="2" charset="2"/>
            </a:endParaRPr>
          </a:p>
          <a:p>
            <a:pPr marL="303213" lvl="1" indent="-285750" eaLnBrk="1" hangingPunct="1">
              <a:lnSpc>
                <a:spcPct val="80000"/>
              </a:lnSpc>
              <a:buFont typeface="Arial" panose="020B0604020202020204" pitchFamily="34" charset="0"/>
              <a:buChar char="•"/>
              <a:defRPr/>
            </a:pPr>
            <a:r>
              <a:rPr lang="da-DK" sz="1800" dirty="0">
                <a:sym typeface="Wingdings" pitchFamily="2" charset="2"/>
              </a:rPr>
              <a:t>Harmonised spectrum for 5G</a:t>
            </a:r>
            <a:endParaRPr lang="en-GB" sz="1800" dirty="0">
              <a:solidFill>
                <a:schemeClr val="tx1"/>
              </a:solidFill>
            </a:endParaRPr>
          </a:p>
          <a:p>
            <a:pPr marL="661988" lvl="2" indent="-285750" eaLnBrk="1" hangingPunct="1">
              <a:lnSpc>
                <a:spcPct val="80000"/>
              </a:lnSpc>
              <a:buFont typeface="Arial" panose="020B0604020202020204" pitchFamily="34" charset="0"/>
              <a:buChar char="•"/>
              <a:defRPr/>
            </a:pPr>
            <a:r>
              <a:rPr lang="en-GB" dirty="0">
                <a:solidFill>
                  <a:schemeClr val="tx1"/>
                </a:solidFill>
              </a:rPr>
              <a:t>Existing bands below 3 GHz: </a:t>
            </a:r>
            <a:r>
              <a:rPr lang="en-GB" dirty="0">
                <a:hlinkClick r:id="rId2"/>
              </a:rPr>
              <a:t>CEPT Report 72</a:t>
            </a:r>
            <a:r>
              <a:rPr lang="en-GB" dirty="0"/>
              <a:t> and </a:t>
            </a:r>
            <a:r>
              <a:rPr lang="en-GB" dirty="0">
                <a:hlinkClick r:id="rId3"/>
              </a:rPr>
              <a:t>CEPT Report 80</a:t>
            </a:r>
            <a:endParaRPr lang="da-DK" dirty="0">
              <a:solidFill>
                <a:schemeClr val="tx1"/>
              </a:solidFill>
              <a:sym typeface="Wingdings" pitchFamily="2" charset="2"/>
            </a:endParaRPr>
          </a:p>
          <a:p>
            <a:pPr marL="661988" lvl="2" indent="-285750" eaLnBrk="1" hangingPunct="1">
              <a:lnSpc>
                <a:spcPct val="80000"/>
              </a:lnSpc>
              <a:buFont typeface="Arial" panose="020B0604020202020204" pitchFamily="34" charset="0"/>
              <a:buChar char="•"/>
              <a:defRPr/>
            </a:pPr>
            <a:r>
              <a:rPr lang="da-DK" dirty="0">
                <a:solidFill>
                  <a:schemeClr val="tx1"/>
                </a:solidFill>
                <a:sym typeface="Wingdings" pitchFamily="2" charset="2"/>
              </a:rPr>
              <a:t>3.4-3.8 GHz: </a:t>
            </a:r>
            <a:r>
              <a:rPr lang="da-DK" dirty="0">
                <a:solidFill>
                  <a:schemeClr val="tx1"/>
                </a:solidFill>
                <a:sym typeface="Wingdings" pitchFamily="2" charset="2"/>
                <a:hlinkClick r:id="rId4"/>
              </a:rPr>
              <a:t>CEPT Report 67</a:t>
            </a:r>
            <a:endParaRPr lang="da-DK" dirty="0">
              <a:solidFill>
                <a:schemeClr val="tx1"/>
              </a:solidFill>
              <a:sym typeface="Wingdings" pitchFamily="2" charset="2"/>
            </a:endParaRPr>
          </a:p>
          <a:p>
            <a:pPr marL="661988" lvl="2" indent="-285750" eaLnBrk="1" hangingPunct="1">
              <a:lnSpc>
                <a:spcPct val="80000"/>
              </a:lnSpc>
              <a:buFont typeface="Arial" panose="020B0604020202020204" pitchFamily="34" charset="0"/>
              <a:buChar char="•"/>
              <a:defRPr/>
            </a:pPr>
            <a:r>
              <a:rPr lang="da-DK" dirty="0">
                <a:solidFill>
                  <a:schemeClr val="tx1"/>
                </a:solidFill>
                <a:sym typeface="Wingdings" pitchFamily="2" charset="2"/>
              </a:rPr>
              <a:t>24.25-27.5 GHz: </a:t>
            </a:r>
            <a:r>
              <a:rPr lang="da-DK" dirty="0">
                <a:solidFill>
                  <a:schemeClr val="tx1"/>
                </a:solidFill>
                <a:sym typeface="Wingdings" pitchFamily="2" charset="2"/>
                <a:hlinkClick r:id="rId5"/>
              </a:rPr>
              <a:t>CEPT Report 68</a:t>
            </a:r>
            <a:endParaRPr lang="da-DK" dirty="0">
              <a:solidFill>
                <a:schemeClr val="tx1"/>
              </a:solidFill>
              <a:sym typeface="Wingdings" pitchFamily="2" charset="2"/>
            </a:endParaRPr>
          </a:p>
          <a:p>
            <a:pPr marL="661988" lvl="2" indent="-285750" eaLnBrk="1" hangingPunct="1">
              <a:lnSpc>
                <a:spcPct val="80000"/>
              </a:lnSpc>
              <a:buFont typeface="Arial" panose="020B0604020202020204" pitchFamily="34" charset="0"/>
              <a:buChar char="•"/>
              <a:defRPr/>
            </a:pPr>
            <a:r>
              <a:rPr lang="da-DK" sz="1800" dirty="0">
                <a:solidFill>
                  <a:schemeClr val="tx1"/>
                </a:solidFill>
                <a:sym typeface="Wingdings" pitchFamily="2" charset="2"/>
              </a:rPr>
              <a:t>40.5-43.5 GHz: </a:t>
            </a:r>
            <a:r>
              <a:rPr lang="en-GB" dirty="0">
                <a:hlinkClick r:id="rId6"/>
              </a:rPr>
              <a:t>CEPT Report 82</a:t>
            </a:r>
            <a:endParaRPr lang="da-DK" sz="1800" dirty="0">
              <a:solidFill>
                <a:schemeClr val="tx1"/>
              </a:solidFill>
              <a:sym typeface="Wingdings" pitchFamily="2" charset="2"/>
            </a:endParaRPr>
          </a:p>
          <a:p>
            <a:pPr marL="285750" lvl="1" indent="-285750" eaLnBrk="1" hangingPunct="1">
              <a:lnSpc>
                <a:spcPct val="80000"/>
              </a:lnSpc>
              <a:buFont typeface="Arial" panose="020B0604020202020204" pitchFamily="34" charset="0"/>
              <a:buChar char="•"/>
              <a:defRPr/>
            </a:pPr>
            <a:r>
              <a:rPr lang="en-GB" sz="1800" dirty="0">
                <a:sym typeface="Wingdings" pitchFamily="2" charset="2"/>
              </a:rPr>
              <a:t>Mobile communications on-board aircraft: </a:t>
            </a:r>
            <a:r>
              <a:rPr lang="en-GB" sz="1800" dirty="0">
                <a:hlinkClick r:id="rId7"/>
              </a:rPr>
              <a:t>CEPT Report 81</a:t>
            </a:r>
            <a:endParaRPr lang="en-GB" sz="1800" dirty="0"/>
          </a:p>
          <a:p>
            <a:pPr marL="285750" lvl="1" indent="-285750" eaLnBrk="1" hangingPunct="1">
              <a:lnSpc>
                <a:spcPct val="80000"/>
              </a:lnSpc>
              <a:buFont typeface="Arial" panose="020B0604020202020204" pitchFamily="34" charset="0"/>
              <a:buChar char="•"/>
              <a:defRPr/>
            </a:pPr>
            <a:r>
              <a:rPr lang="en-GB" sz="1800" dirty="0">
                <a:sym typeface="Wingdings" pitchFamily="2" charset="2"/>
              </a:rPr>
              <a:t>Mobile communications on-board vessels: </a:t>
            </a:r>
            <a:r>
              <a:rPr lang="en-GB" sz="1800" dirty="0">
                <a:sym typeface="Wingdings" pitchFamily="2" charset="2"/>
                <a:hlinkClick r:id="rId8"/>
              </a:rPr>
              <a:t>Draft CEPT Report 83</a:t>
            </a:r>
            <a:endParaRPr lang="en-GB" sz="1800" dirty="0">
              <a:sym typeface="Wingdings" pitchFamily="2" charset="2"/>
            </a:endParaRPr>
          </a:p>
          <a:p>
            <a:pPr marL="285750" lvl="1" indent="-285750" eaLnBrk="1" hangingPunct="1">
              <a:lnSpc>
                <a:spcPct val="80000"/>
              </a:lnSpc>
              <a:buFont typeface="Arial" panose="020B0604020202020204" pitchFamily="34" charset="0"/>
              <a:buChar char="•"/>
              <a:defRPr/>
            </a:pPr>
            <a:endParaRPr lang="da-DK" sz="1800" dirty="0">
              <a:sym typeface="Wingdings" pitchFamily="2" charset="2"/>
            </a:endParaRPr>
          </a:p>
          <a:p>
            <a:pPr marL="0" lvl="1" indent="0" eaLnBrk="1" hangingPunct="1">
              <a:lnSpc>
                <a:spcPct val="80000"/>
              </a:lnSpc>
              <a:buNone/>
              <a:defRPr/>
            </a:pPr>
            <a:r>
              <a:rPr lang="da-DK" sz="1800" dirty="0">
                <a:sym typeface="Wingdings" pitchFamily="2" charset="2"/>
              </a:rPr>
              <a:t>ECC PT1 has started work on a </a:t>
            </a:r>
            <a:r>
              <a:rPr lang="da-DK" sz="1800" dirty="0">
                <a:sym typeface="Wingdings" pitchFamily="2" charset="2"/>
                <a:hlinkClick r:id="rId9"/>
              </a:rPr>
              <a:t>Mandate </a:t>
            </a:r>
            <a:r>
              <a:rPr lang="en-US" sz="1800" dirty="0">
                <a:hlinkClick r:id="rId9"/>
              </a:rPr>
              <a:t>on shared use of 3800-4200 MHz by terrestrial wireless broadband systems providing local-area network connectivity</a:t>
            </a:r>
            <a:r>
              <a:rPr lang="en-US" sz="1800" dirty="0"/>
              <a:t> </a:t>
            </a:r>
            <a:endParaRPr lang="en-GB" sz="1800" dirty="0">
              <a:sym typeface="Wingdings" pitchFamily="2" charset="2"/>
            </a:endParaRPr>
          </a:p>
          <a:p>
            <a:pPr marL="376238" lvl="2" indent="0" eaLnBrk="1" hangingPunct="1">
              <a:lnSpc>
                <a:spcPct val="80000"/>
              </a:lnSpc>
              <a:spcAft>
                <a:spcPct val="20000"/>
              </a:spcAft>
              <a:buNone/>
              <a:defRPr/>
            </a:pPr>
            <a:endParaRPr lang="en-US" sz="1200" dirty="0">
              <a:sym typeface="Wingdings" pitchFamily="2" charset="2"/>
            </a:endParaRPr>
          </a:p>
          <a:p>
            <a:pPr marL="661988" lvl="2" indent="-285750" eaLnBrk="1" hangingPunct="1">
              <a:lnSpc>
                <a:spcPct val="80000"/>
              </a:lnSpc>
              <a:spcAft>
                <a:spcPct val="20000"/>
              </a:spcAft>
              <a:buFont typeface="Arial" pitchFamily="34" charset="0"/>
              <a:buChar char="•"/>
              <a:defRPr/>
            </a:pPr>
            <a:endParaRPr lang="en-US" sz="1200" dirty="0">
              <a:sym typeface="Wingdings" pitchFamily="2" charset="2"/>
            </a:endParaRPr>
          </a:p>
          <a:p>
            <a:pPr marL="661988" lvl="2" indent="-285750" eaLnBrk="1" hangingPunct="1">
              <a:lnSpc>
                <a:spcPct val="80000"/>
              </a:lnSpc>
              <a:spcAft>
                <a:spcPct val="20000"/>
              </a:spcAft>
              <a:buFont typeface="Arial" pitchFamily="34" charset="0"/>
              <a:buChar char="•"/>
              <a:defRPr/>
            </a:pPr>
            <a:endParaRPr lang="en-US" sz="1200" dirty="0">
              <a:sym typeface="Wingdings" pitchFamily="2" charset="2"/>
            </a:endParaRPr>
          </a:p>
          <a:p>
            <a:pPr marL="661988" lvl="2" indent="-285750" eaLnBrk="1" hangingPunct="1">
              <a:lnSpc>
                <a:spcPct val="80000"/>
              </a:lnSpc>
              <a:spcAft>
                <a:spcPct val="20000"/>
              </a:spcAft>
              <a:buFont typeface="Arial" pitchFamily="34" charset="0"/>
              <a:buChar char="•"/>
              <a:defRPr/>
            </a:pPr>
            <a:endParaRPr lang="en-US" sz="1200" dirty="0">
              <a:sym typeface="Wingdings" pitchFamily="2" charset="2"/>
            </a:endParaRPr>
          </a:p>
          <a:p>
            <a:pPr marL="285750" indent="-285750" eaLnBrk="1" hangingPunct="1">
              <a:lnSpc>
                <a:spcPct val="80000"/>
              </a:lnSpc>
              <a:spcAft>
                <a:spcPct val="20000"/>
              </a:spcAft>
              <a:buFont typeface="Arial" pitchFamily="34" charset="0"/>
              <a:buChar char="•"/>
              <a:defRPr/>
            </a:pPr>
            <a:endParaRPr lang="en-US" sz="1600" dirty="0"/>
          </a:p>
          <a:p>
            <a:pPr marL="0" indent="0" eaLnBrk="1" hangingPunct="1">
              <a:lnSpc>
                <a:spcPct val="80000"/>
              </a:lnSpc>
              <a:spcAft>
                <a:spcPct val="20000"/>
              </a:spcAft>
              <a:defRPr/>
            </a:pPr>
            <a:br>
              <a:rPr lang="en-US" sz="1200" dirty="0"/>
            </a:br>
            <a:endParaRPr lang="en-US" sz="1200" dirty="0"/>
          </a:p>
        </p:txBody>
      </p:sp>
      <p:sp>
        <p:nvSpPr>
          <p:cNvPr id="20484" name="Slide Number Placeholder 6"/>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E60AE68-3D60-455C-BA92-583CACBD05D2}" type="slidenum">
              <a:rPr lang="en-US" altLang="da-DK" smtClean="0">
                <a:solidFill>
                  <a:srgbClr val="887F6E"/>
                </a:solidFill>
              </a:rPr>
              <a:pPr eaLnBrk="1" hangingPunct="1"/>
              <a:t>10</a:t>
            </a:fld>
            <a:endParaRPr lang="en-US" altLang="da-DK">
              <a:solidFill>
                <a:srgbClr val="887F6E"/>
              </a:solidFill>
            </a:endParaRPr>
          </a:p>
        </p:txBody>
      </p:sp>
    </p:spTree>
    <p:extLst>
      <p:ext uri="{BB962C8B-B14F-4D97-AF65-F5344CB8AC3E}">
        <p14:creationId xmlns:p14="http://schemas.microsoft.com/office/powerpoint/2010/main" val="16163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da-DK" sz="2600" dirty="0">
                <a:latin typeface="Arial" charset="0"/>
                <a:ea typeface="ＭＳ Ｐゴシック" pitchFamily="34" charset="-128"/>
              </a:rPr>
              <a:t>Correspondence groups</a:t>
            </a:r>
          </a:p>
        </p:txBody>
      </p:sp>
      <p:sp>
        <p:nvSpPr>
          <p:cNvPr id="18435" name="Rectangle 4"/>
          <p:cNvSpPr>
            <a:spLocks noChangeArrowheads="1"/>
          </p:cNvSpPr>
          <p:nvPr/>
        </p:nvSpPr>
        <p:spPr bwMode="auto">
          <a:xfrm>
            <a:off x="468313" y="1844675"/>
            <a:ext cx="8351837" cy="309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285750" indent="-285750" eaLnBrk="1" hangingPunct="1">
              <a:lnSpc>
                <a:spcPct val="80000"/>
              </a:lnSpc>
              <a:buFont typeface="Arial" panose="020B0604020202020204" pitchFamily="34" charset="0"/>
              <a:buChar char="•"/>
            </a:pPr>
            <a:r>
              <a:rPr lang="en-GB" altLang="da-DK" dirty="0"/>
              <a:t>Correspondence Groups (CGs) dedicated to specific topics are active between ECC PT1 plenary meetings</a:t>
            </a:r>
          </a:p>
          <a:p>
            <a:pPr marL="285750" indent="-285750" eaLnBrk="1" hangingPunct="1">
              <a:lnSpc>
                <a:spcPct val="80000"/>
              </a:lnSpc>
              <a:buFont typeface="Arial" panose="020B0604020202020204" pitchFamily="34" charset="0"/>
              <a:buChar char="•"/>
            </a:pPr>
            <a:endParaRPr lang="en-GB" altLang="da-DK" dirty="0"/>
          </a:p>
          <a:p>
            <a:pPr marL="285750" indent="-285750" eaLnBrk="1" hangingPunct="1">
              <a:lnSpc>
                <a:spcPct val="80000"/>
              </a:lnSpc>
              <a:buFont typeface="Arial" panose="020B0604020202020204" pitchFamily="34" charset="0"/>
              <a:buChar char="•"/>
            </a:pPr>
            <a:r>
              <a:rPr lang="en-GB" altLang="da-DK" dirty="0"/>
              <a:t>Discussions take place on the </a:t>
            </a:r>
            <a:r>
              <a:rPr lang="en-GB" altLang="da-DK" dirty="0">
                <a:hlinkClick r:id="rId2"/>
              </a:rPr>
              <a:t>ECC PT1 forum</a:t>
            </a:r>
            <a:r>
              <a:rPr lang="en-GB" altLang="da-DK" dirty="0"/>
              <a:t> and through dedicated meetings/</a:t>
            </a:r>
            <a:r>
              <a:rPr lang="en-GB" altLang="da-DK" dirty="0" err="1"/>
              <a:t>webmeetings</a:t>
            </a:r>
            <a:endParaRPr lang="en-GB" altLang="da-DK" dirty="0"/>
          </a:p>
          <a:p>
            <a:pPr marL="285750" indent="-285750" eaLnBrk="1" hangingPunct="1">
              <a:lnSpc>
                <a:spcPct val="80000"/>
              </a:lnSpc>
              <a:buFont typeface="Arial" panose="020B0604020202020204" pitchFamily="34" charset="0"/>
              <a:buChar char="•"/>
            </a:pPr>
            <a:endParaRPr lang="en-GB" altLang="da-DK" dirty="0"/>
          </a:p>
          <a:p>
            <a:pPr marL="285750" indent="-285750" eaLnBrk="1" hangingPunct="1">
              <a:lnSpc>
                <a:spcPct val="80000"/>
              </a:lnSpc>
              <a:buFont typeface="Arial" panose="020B0604020202020204" pitchFamily="34" charset="0"/>
              <a:buChar char="•"/>
            </a:pPr>
            <a:r>
              <a:rPr lang="en-GB" altLang="da-DK" dirty="0"/>
              <a:t>The number and scope of CGs varies between meetings, see the </a:t>
            </a:r>
            <a:r>
              <a:rPr lang="en-GB" altLang="da-DK" dirty="0">
                <a:hlinkClick r:id="rId3"/>
              </a:rPr>
              <a:t>webpage</a:t>
            </a:r>
            <a:r>
              <a:rPr lang="en-GB" altLang="da-DK" dirty="0"/>
              <a:t> for the latest list</a:t>
            </a:r>
          </a:p>
          <a:p>
            <a:pPr algn="ctr" eaLnBrk="1" hangingPunct="1">
              <a:lnSpc>
                <a:spcPct val="80000"/>
              </a:lnSpc>
              <a:buFont typeface="Arial" panose="020B0604020202020204" pitchFamily="34" charset="0"/>
              <a:buChar char="•"/>
            </a:pPr>
            <a:endParaRPr lang="en-GB" altLang="da-DK" dirty="0"/>
          </a:p>
          <a:p>
            <a:pPr marL="0" indent="0" algn="ctr" eaLnBrk="1" hangingPunct="1">
              <a:lnSpc>
                <a:spcPct val="80000"/>
              </a:lnSpc>
            </a:pPr>
            <a:endParaRPr lang="en-GB" altLang="da-DK" dirty="0"/>
          </a:p>
          <a:p>
            <a:pPr algn="ctr" eaLnBrk="1" hangingPunct="1">
              <a:lnSpc>
                <a:spcPct val="80000"/>
              </a:lnSpc>
            </a:pPr>
            <a:endParaRPr lang="en-GB" altLang="da-DK" dirty="0"/>
          </a:p>
          <a:p>
            <a:pPr algn="ctr" eaLnBrk="1" hangingPunct="1">
              <a:lnSpc>
                <a:spcPct val="80000"/>
              </a:lnSpc>
            </a:pPr>
            <a:endParaRPr lang="en-GB" altLang="da-DK" dirty="0"/>
          </a:p>
          <a:p>
            <a:pPr algn="ctr" eaLnBrk="1" hangingPunct="1">
              <a:lnSpc>
                <a:spcPct val="80000"/>
              </a:lnSpc>
            </a:pPr>
            <a:endParaRPr lang="en-GB" altLang="da-DK" dirty="0"/>
          </a:p>
        </p:txBody>
      </p:sp>
      <p:sp>
        <p:nvSpPr>
          <p:cNvPr id="18436" name="Rectangle 4"/>
          <p:cNvSpPr>
            <a:spLocks noChangeArrowheads="1"/>
          </p:cNvSpPr>
          <p:nvPr/>
        </p:nvSpPr>
        <p:spPr bwMode="auto">
          <a:xfrm>
            <a:off x="539750" y="3902075"/>
            <a:ext cx="8424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pPr>
            <a:endParaRPr lang="en-GB" altLang="da-DK" dirty="0"/>
          </a:p>
        </p:txBody>
      </p:sp>
      <p:sp>
        <p:nvSpPr>
          <p:cNvPr id="18446" name="Rectangle 4"/>
          <p:cNvSpPr>
            <a:spLocks noChangeArrowheads="1"/>
          </p:cNvSpPr>
          <p:nvPr/>
        </p:nvSpPr>
        <p:spPr bwMode="auto">
          <a:xfrm>
            <a:off x="107950" y="5661025"/>
            <a:ext cx="8424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pPr>
            <a:endParaRPr lang="en-GB" altLang="da-DK" dirty="0"/>
          </a:p>
        </p:txBody>
      </p:sp>
      <p:sp>
        <p:nvSpPr>
          <p:cNvPr id="18447" name="Slide Number Placeholder 17"/>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B53DD83-7FD5-497F-BDA1-ADB691FD3427}" type="slidenum">
              <a:rPr lang="en-GB" altLang="da-DK" smtClean="0">
                <a:solidFill>
                  <a:srgbClr val="887F6E"/>
                </a:solidFill>
              </a:rPr>
              <a:pPr eaLnBrk="1" hangingPunct="1"/>
              <a:t>11</a:t>
            </a:fld>
            <a:endParaRPr lang="en-GB" altLang="da-DK" dirty="0">
              <a:solidFill>
                <a:srgbClr val="887F6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da-DK" sz="2600" dirty="0">
                <a:latin typeface="Arial" charset="0"/>
                <a:ea typeface="ＭＳ Ｐゴシック" pitchFamily="34" charset="-128"/>
              </a:rPr>
              <a:t>Work item and deliverable approval procedure</a:t>
            </a:r>
          </a:p>
        </p:txBody>
      </p:sp>
      <p:sp>
        <p:nvSpPr>
          <p:cNvPr id="18436" name="Rectangle 4"/>
          <p:cNvSpPr>
            <a:spLocks noChangeArrowheads="1"/>
          </p:cNvSpPr>
          <p:nvPr/>
        </p:nvSpPr>
        <p:spPr bwMode="auto">
          <a:xfrm>
            <a:off x="539750" y="3902075"/>
            <a:ext cx="8424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pPr>
            <a:endParaRPr lang="en-GB" altLang="da-DK" dirty="0"/>
          </a:p>
        </p:txBody>
      </p:sp>
      <p:sp>
        <p:nvSpPr>
          <p:cNvPr id="18446" name="Rectangle 4"/>
          <p:cNvSpPr>
            <a:spLocks noChangeArrowheads="1"/>
          </p:cNvSpPr>
          <p:nvPr/>
        </p:nvSpPr>
        <p:spPr bwMode="auto">
          <a:xfrm>
            <a:off x="107950" y="5661025"/>
            <a:ext cx="8424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pPr>
            <a:endParaRPr lang="en-GB" altLang="da-DK" dirty="0"/>
          </a:p>
        </p:txBody>
      </p:sp>
      <p:sp>
        <p:nvSpPr>
          <p:cNvPr id="18447" name="Slide Number Placeholder 17"/>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B53DD83-7FD5-497F-BDA1-ADB691FD3427}" type="slidenum">
              <a:rPr lang="en-GB" altLang="da-DK" smtClean="0">
                <a:solidFill>
                  <a:srgbClr val="887F6E"/>
                </a:solidFill>
              </a:rPr>
              <a:pPr eaLnBrk="1" hangingPunct="1"/>
              <a:t>12</a:t>
            </a:fld>
            <a:endParaRPr lang="en-GB" altLang="da-DK" dirty="0">
              <a:solidFill>
                <a:srgbClr val="887F6E"/>
              </a:solidFill>
            </a:endParaRPr>
          </a:p>
        </p:txBody>
      </p:sp>
      <p:pic>
        <p:nvPicPr>
          <p:cNvPr id="2" name="Picture 1">
            <a:extLst>
              <a:ext uri="{FF2B5EF4-FFF2-40B4-BE49-F238E27FC236}">
                <a16:creationId xmlns:a16="http://schemas.microsoft.com/office/drawing/2014/main" id="{A64175E2-657E-4617-B2FB-E6D77F582421}"/>
              </a:ext>
            </a:extLst>
          </p:cNvPr>
          <p:cNvPicPr>
            <a:picLocks noChangeAspect="1"/>
          </p:cNvPicPr>
          <p:nvPr/>
        </p:nvPicPr>
        <p:blipFill>
          <a:blip r:embed="rId2"/>
          <a:stretch>
            <a:fillRect/>
          </a:stretch>
        </p:blipFill>
        <p:spPr>
          <a:xfrm>
            <a:off x="17184" y="3826332"/>
            <a:ext cx="9144000" cy="3062500"/>
          </a:xfrm>
          <a:prstGeom prst="rect">
            <a:avLst/>
          </a:prstGeom>
        </p:spPr>
      </p:pic>
      <p:sp>
        <p:nvSpPr>
          <p:cNvPr id="3" name="Rectangle 4">
            <a:extLst>
              <a:ext uri="{FF2B5EF4-FFF2-40B4-BE49-F238E27FC236}">
                <a16:creationId xmlns:a16="http://schemas.microsoft.com/office/drawing/2014/main" id="{78406A27-CCE8-4C25-B690-8B13DD4107F8}"/>
              </a:ext>
            </a:extLst>
          </p:cNvPr>
          <p:cNvSpPr>
            <a:spLocks noChangeArrowheads="1"/>
          </p:cNvSpPr>
          <p:nvPr/>
        </p:nvSpPr>
        <p:spPr bwMode="auto">
          <a:xfrm>
            <a:off x="251521" y="1844675"/>
            <a:ext cx="8568630" cy="191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285750" indent="-285750" eaLnBrk="1" hangingPunct="1">
              <a:lnSpc>
                <a:spcPct val="80000"/>
              </a:lnSpc>
              <a:buFont typeface="Arial" panose="020B0604020202020204" pitchFamily="34" charset="0"/>
              <a:buChar char="•"/>
            </a:pPr>
            <a:r>
              <a:rPr lang="en-GB" altLang="da-DK" sz="1600" b="1" dirty="0">
                <a:solidFill>
                  <a:srgbClr val="C00000"/>
                </a:solidFill>
              </a:rPr>
              <a:t>Work items </a:t>
            </a:r>
            <a:r>
              <a:rPr lang="en-GB" altLang="da-DK" sz="1600" dirty="0"/>
              <a:t>(WIs) are initiated at the ECC plenary with the support of </a:t>
            </a:r>
            <a:r>
              <a:rPr lang="en-GB" altLang="da-DK" sz="1600" b="1" dirty="0">
                <a:solidFill>
                  <a:srgbClr val="C00000"/>
                </a:solidFill>
              </a:rPr>
              <a:t>5 administrations</a:t>
            </a:r>
            <a:r>
              <a:rPr lang="en-GB" altLang="da-DK" sz="1600" dirty="0"/>
              <a:t>, usually based on a proposal originating in PT1</a:t>
            </a:r>
          </a:p>
          <a:p>
            <a:pPr marL="285750" indent="-285750" eaLnBrk="1" hangingPunct="1">
              <a:lnSpc>
                <a:spcPct val="80000"/>
              </a:lnSpc>
              <a:buFont typeface="Arial" panose="020B0604020202020204" pitchFamily="34" charset="0"/>
              <a:buChar char="•"/>
            </a:pPr>
            <a:r>
              <a:rPr lang="en-GB" altLang="da-DK" sz="1600" dirty="0"/>
              <a:t>Deliverables are developed over a number of PT1 meetings and submitted to ECC Plenary for approval for </a:t>
            </a:r>
            <a:r>
              <a:rPr lang="en-GB" altLang="da-DK" sz="1600" b="1" dirty="0">
                <a:solidFill>
                  <a:srgbClr val="C00000"/>
                </a:solidFill>
              </a:rPr>
              <a:t>public consultation</a:t>
            </a:r>
            <a:r>
              <a:rPr lang="en-GB" altLang="da-DK" sz="1600" dirty="0"/>
              <a:t> (PC)</a:t>
            </a:r>
          </a:p>
          <a:p>
            <a:pPr marL="285750" indent="-285750" eaLnBrk="1" hangingPunct="1">
              <a:lnSpc>
                <a:spcPct val="80000"/>
              </a:lnSpc>
              <a:buFont typeface="Arial" panose="020B0604020202020204" pitchFamily="34" charset="0"/>
              <a:buChar char="•"/>
            </a:pPr>
            <a:r>
              <a:rPr lang="en-GB" altLang="da-DK" sz="1600" dirty="0"/>
              <a:t>Following 6 week public consultation PT1 reviews comments and submits final version to ECC Plenary for approval for publication</a:t>
            </a:r>
          </a:p>
          <a:p>
            <a:pPr marL="285750" indent="-285750" eaLnBrk="1" hangingPunct="1">
              <a:lnSpc>
                <a:spcPct val="80000"/>
              </a:lnSpc>
              <a:buFont typeface="Arial" panose="020B0604020202020204" pitchFamily="34" charset="0"/>
              <a:buChar char="•"/>
            </a:pPr>
            <a:r>
              <a:rPr lang="en-GB" altLang="da-DK" sz="1600" b="1" dirty="0">
                <a:solidFill>
                  <a:srgbClr val="C00000"/>
                </a:solidFill>
              </a:rPr>
              <a:t>2 meeting cycle</a:t>
            </a:r>
            <a:r>
              <a:rPr lang="en-GB" altLang="da-DK" sz="1600" dirty="0"/>
              <a:t> (typically 3-4 months) between approval for public consultation and publication</a:t>
            </a:r>
          </a:p>
          <a:p>
            <a:pPr marL="285750" indent="-285750" eaLnBrk="1" hangingPunct="1">
              <a:lnSpc>
                <a:spcPct val="80000"/>
              </a:lnSpc>
              <a:buFont typeface="Arial" panose="020B0604020202020204" pitchFamily="34" charset="0"/>
              <a:buChar char="•"/>
            </a:pPr>
            <a:endParaRPr lang="en-GB" altLang="da-DK" sz="1600" dirty="0"/>
          </a:p>
          <a:p>
            <a:pPr marL="0" indent="0" eaLnBrk="1" hangingPunct="1">
              <a:lnSpc>
                <a:spcPct val="80000"/>
              </a:lnSpc>
            </a:pPr>
            <a:r>
              <a:rPr lang="en-GB" altLang="da-DK" sz="1600" dirty="0"/>
              <a:t>Procedure for ECC Reports, ECC Recommendations and ECC Decisions:</a:t>
            </a:r>
            <a:endParaRPr lang="en-GB" altLang="da-DK" dirty="0"/>
          </a:p>
          <a:p>
            <a:pPr algn="ctr" eaLnBrk="1" hangingPunct="1">
              <a:lnSpc>
                <a:spcPct val="80000"/>
              </a:lnSpc>
              <a:buFont typeface="Arial" panose="020B0604020202020204" pitchFamily="34" charset="0"/>
              <a:buChar char="•"/>
            </a:pPr>
            <a:endParaRPr lang="en-GB" altLang="da-DK" dirty="0"/>
          </a:p>
          <a:p>
            <a:pPr marL="0" indent="0" algn="ctr" eaLnBrk="1" hangingPunct="1">
              <a:lnSpc>
                <a:spcPct val="80000"/>
              </a:lnSpc>
            </a:pPr>
            <a:endParaRPr lang="en-GB" altLang="da-DK" dirty="0"/>
          </a:p>
          <a:p>
            <a:pPr algn="ctr" eaLnBrk="1" hangingPunct="1">
              <a:lnSpc>
                <a:spcPct val="80000"/>
              </a:lnSpc>
            </a:pPr>
            <a:endParaRPr lang="en-GB" altLang="da-DK" dirty="0"/>
          </a:p>
          <a:p>
            <a:pPr algn="ctr" eaLnBrk="1" hangingPunct="1">
              <a:lnSpc>
                <a:spcPct val="80000"/>
              </a:lnSpc>
            </a:pPr>
            <a:endParaRPr lang="en-GB" altLang="da-DK" dirty="0"/>
          </a:p>
          <a:p>
            <a:pPr algn="ctr" eaLnBrk="1" hangingPunct="1">
              <a:lnSpc>
                <a:spcPct val="80000"/>
              </a:lnSpc>
            </a:pPr>
            <a:endParaRPr lang="en-GB" altLang="da-DK" dirty="0"/>
          </a:p>
        </p:txBody>
      </p:sp>
    </p:spTree>
    <p:extLst>
      <p:ext uri="{BB962C8B-B14F-4D97-AF65-F5344CB8AC3E}">
        <p14:creationId xmlns:p14="http://schemas.microsoft.com/office/powerpoint/2010/main" val="2713226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da-DK" sz="2600" dirty="0">
                <a:latin typeface="Arial" charset="0"/>
                <a:ea typeface="ＭＳ Ｐゴシック" pitchFamily="34" charset="-128"/>
              </a:rPr>
              <a:t>Approval procedure for CEPT Reports</a:t>
            </a:r>
          </a:p>
        </p:txBody>
      </p:sp>
      <p:sp>
        <p:nvSpPr>
          <p:cNvPr id="18436" name="Rectangle 4"/>
          <p:cNvSpPr>
            <a:spLocks noChangeArrowheads="1"/>
          </p:cNvSpPr>
          <p:nvPr/>
        </p:nvSpPr>
        <p:spPr bwMode="auto">
          <a:xfrm>
            <a:off x="539750" y="3902075"/>
            <a:ext cx="8424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pPr>
            <a:endParaRPr lang="en-GB" altLang="da-DK" dirty="0"/>
          </a:p>
        </p:txBody>
      </p:sp>
      <p:sp>
        <p:nvSpPr>
          <p:cNvPr id="18446" name="Rectangle 4"/>
          <p:cNvSpPr>
            <a:spLocks noChangeArrowheads="1"/>
          </p:cNvSpPr>
          <p:nvPr/>
        </p:nvSpPr>
        <p:spPr bwMode="auto">
          <a:xfrm>
            <a:off x="107950" y="5661025"/>
            <a:ext cx="8424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pPr>
            <a:endParaRPr lang="en-GB" altLang="da-DK" dirty="0"/>
          </a:p>
        </p:txBody>
      </p:sp>
      <p:sp>
        <p:nvSpPr>
          <p:cNvPr id="18447" name="Slide Number Placeholder 17"/>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B53DD83-7FD5-497F-BDA1-ADB691FD3427}" type="slidenum">
              <a:rPr lang="en-GB" altLang="da-DK" smtClean="0">
                <a:solidFill>
                  <a:srgbClr val="887F6E"/>
                </a:solidFill>
              </a:rPr>
              <a:pPr eaLnBrk="1" hangingPunct="1"/>
              <a:t>13</a:t>
            </a:fld>
            <a:endParaRPr lang="en-GB" altLang="da-DK" dirty="0">
              <a:solidFill>
                <a:srgbClr val="887F6E"/>
              </a:solidFill>
            </a:endParaRPr>
          </a:p>
        </p:txBody>
      </p:sp>
      <p:sp>
        <p:nvSpPr>
          <p:cNvPr id="3" name="Rectangle 4">
            <a:extLst>
              <a:ext uri="{FF2B5EF4-FFF2-40B4-BE49-F238E27FC236}">
                <a16:creationId xmlns:a16="http://schemas.microsoft.com/office/drawing/2014/main" id="{78406A27-CCE8-4C25-B690-8B13DD4107F8}"/>
              </a:ext>
            </a:extLst>
          </p:cNvPr>
          <p:cNvSpPr>
            <a:spLocks noChangeArrowheads="1"/>
          </p:cNvSpPr>
          <p:nvPr/>
        </p:nvSpPr>
        <p:spPr bwMode="auto">
          <a:xfrm>
            <a:off x="468313" y="2060848"/>
            <a:ext cx="8351837" cy="150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indent="0" eaLnBrk="1" hangingPunct="1">
              <a:lnSpc>
                <a:spcPct val="80000"/>
              </a:lnSpc>
            </a:pPr>
            <a:r>
              <a:rPr lang="en-GB" altLang="da-DK" sz="1600" b="1" dirty="0">
                <a:solidFill>
                  <a:srgbClr val="C00000"/>
                </a:solidFill>
              </a:rPr>
              <a:t>CEPT Reports</a:t>
            </a:r>
            <a:r>
              <a:rPr lang="en-GB" altLang="da-DK" sz="1600" b="1" dirty="0"/>
              <a:t> </a:t>
            </a:r>
            <a:r>
              <a:rPr lang="en-GB" altLang="da-DK" sz="1600" dirty="0"/>
              <a:t>developed in response to EC Mandates follow a specific procedure:</a:t>
            </a:r>
          </a:p>
          <a:p>
            <a:pPr marL="285750" indent="-285750" eaLnBrk="1" hangingPunct="1">
              <a:lnSpc>
                <a:spcPct val="80000"/>
              </a:lnSpc>
              <a:buFont typeface="Arial" panose="020B0604020202020204" pitchFamily="34" charset="0"/>
              <a:buChar char="•"/>
            </a:pPr>
            <a:endParaRPr lang="en-GB" altLang="da-DK" dirty="0"/>
          </a:p>
          <a:p>
            <a:pPr marL="0" indent="0" eaLnBrk="1" hangingPunct="1">
              <a:lnSpc>
                <a:spcPct val="80000"/>
              </a:lnSpc>
            </a:pPr>
            <a:endParaRPr lang="en-GB" altLang="da-DK" dirty="0"/>
          </a:p>
          <a:p>
            <a:pPr algn="ctr" eaLnBrk="1" hangingPunct="1">
              <a:lnSpc>
                <a:spcPct val="80000"/>
              </a:lnSpc>
              <a:buFont typeface="Arial" panose="020B0604020202020204" pitchFamily="34" charset="0"/>
              <a:buChar char="•"/>
            </a:pPr>
            <a:endParaRPr lang="en-GB" altLang="da-DK" dirty="0"/>
          </a:p>
          <a:p>
            <a:pPr marL="0" indent="0" algn="ctr" eaLnBrk="1" hangingPunct="1">
              <a:lnSpc>
                <a:spcPct val="80000"/>
              </a:lnSpc>
            </a:pPr>
            <a:endParaRPr lang="en-GB" altLang="da-DK" dirty="0"/>
          </a:p>
          <a:p>
            <a:pPr algn="ctr" eaLnBrk="1" hangingPunct="1">
              <a:lnSpc>
                <a:spcPct val="80000"/>
              </a:lnSpc>
            </a:pPr>
            <a:endParaRPr lang="en-GB" altLang="da-DK" dirty="0"/>
          </a:p>
          <a:p>
            <a:pPr algn="ctr" eaLnBrk="1" hangingPunct="1">
              <a:lnSpc>
                <a:spcPct val="80000"/>
              </a:lnSpc>
            </a:pPr>
            <a:endParaRPr lang="en-GB" altLang="da-DK" dirty="0"/>
          </a:p>
          <a:p>
            <a:pPr algn="ctr" eaLnBrk="1" hangingPunct="1">
              <a:lnSpc>
                <a:spcPct val="80000"/>
              </a:lnSpc>
            </a:pPr>
            <a:endParaRPr lang="en-GB" altLang="da-DK" dirty="0"/>
          </a:p>
        </p:txBody>
      </p:sp>
      <p:pic>
        <p:nvPicPr>
          <p:cNvPr id="5" name="Picture 4">
            <a:extLst>
              <a:ext uri="{FF2B5EF4-FFF2-40B4-BE49-F238E27FC236}">
                <a16:creationId xmlns:a16="http://schemas.microsoft.com/office/drawing/2014/main" id="{107C466E-B42E-45DE-95DB-F7A39A22B050}"/>
              </a:ext>
            </a:extLst>
          </p:cNvPr>
          <p:cNvPicPr>
            <a:picLocks noChangeAspect="1"/>
          </p:cNvPicPr>
          <p:nvPr/>
        </p:nvPicPr>
        <p:blipFill>
          <a:blip r:embed="rId2"/>
          <a:stretch>
            <a:fillRect/>
          </a:stretch>
        </p:blipFill>
        <p:spPr>
          <a:xfrm>
            <a:off x="8008" y="2708024"/>
            <a:ext cx="9144000" cy="2723189"/>
          </a:xfrm>
          <a:prstGeom prst="rect">
            <a:avLst/>
          </a:prstGeom>
        </p:spPr>
      </p:pic>
    </p:spTree>
    <p:extLst>
      <p:ext uri="{BB962C8B-B14F-4D97-AF65-F5344CB8AC3E}">
        <p14:creationId xmlns:p14="http://schemas.microsoft.com/office/powerpoint/2010/main" val="4019097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538E-C23E-4B0D-A60A-AF0B3D09C7A8}"/>
              </a:ext>
            </a:extLst>
          </p:cNvPr>
          <p:cNvSpPr>
            <a:spLocks noGrp="1"/>
          </p:cNvSpPr>
          <p:nvPr>
            <p:ph type="title"/>
          </p:nvPr>
        </p:nvSpPr>
        <p:spPr/>
        <p:txBody>
          <a:bodyPr/>
          <a:lstStyle/>
          <a:p>
            <a:r>
              <a:rPr lang="en-GB" dirty="0"/>
              <a:t>Work item example</a:t>
            </a:r>
          </a:p>
        </p:txBody>
      </p:sp>
      <p:sp>
        <p:nvSpPr>
          <p:cNvPr id="3" name="Text Placeholder 2">
            <a:extLst>
              <a:ext uri="{FF2B5EF4-FFF2-40B4-BE49-F238E27FC236}">
                <a16:creationId xmlns:a16="http://schemas.microsoft.com/office/drawing/2014/main" id="{94ACD8F4-B35D-497D-AC96-4F4F886462CC}"/>
              </a:ext>
            </a:extLst>
          </p:cNvPr>
          <p:cNvSpPr>
            <a:spLocks noGrp="1"/>
          </p:cNvSpPr>
          <p:nvPr>
            <p:ph type="body" sz="quarter" idx="12"/>
          </p:nvPr>
        </p:nvSpPr>
        <p:spPr/>
        <p:txBody>
          <a:bodyPr/>
          <a:lstStyle/>
          <a:p>
            <a:pPr marL="0" indent="0"/>
            <a:r>
              <a:rPr lang="en-GB" sz="1800" dirty="0"/>
              <a:t>Work items are recorded in the </a:t>
            </a:r>
            <a:r>
              <a:rPr lang="en-GB" sz="1800" dirty="0">
                <a:hlinkClick r:id="rId2"/>
              </a:rPr>
              <a:t>ECC Work Programme Database</a:t>
            </a:r>
            <a:r>
              <a:rPr lang="en-GB" sz="1800" dirty="0"/>
              <a:t>:</a:t>
            </a:r>
          </a:p>
        </p:txBody>
      </p:sp>
      <p:sp>
        <p:nvSpPr>
          <p:cNvPr id="4" name="Slide Number Placeholder 3">
            <a:extLst>
              <a:ext uri="{FF2B5EF4-FFF2-40B4-BE49-F238E27FC236}">
                <a16:creationId xmlns:a16="http://schemas.microsoft.com/office/drawing/2014/main" id="{B8CD460E-6429-4D6F-B9BF-FD193E09A22C}"/>
              </a:ext>
            </a:extLst>
          </p:cNvPr>
          <p:cNvSpPr>
            <a:spLocks noGrp="1"/>
          </p:cNvSpPr>
          <p:nvPr>
            <p:ph type="sldNum" sz="quarter" idx="14"/>
          </p:nvPr>
        </p:nvSpPr>
        <p:spPr/>
        <p:txBody>
          <a:bodyPr/>
          <a:lstStyle/>
          <a:p>
            <a:pPr>
              <a:defRPr/>
            </a:pPr>
            <a:fld id="{1579B946-9966-468F-B7C5-B5A9E961F670}" type="slidenum">
              <a:rPr lang="en-US" smtClean="0"/>
              <a:pPr>
                <a:defRPr/>
              </a:pPr>
              <a:t>14</a:t>
            </a:fld>
            <a:endParaRPr lang="en-US"/>
          </a:p>
        </p:txBody>
      </p:sp>
      <p:pic>
        <p:nvPicPr>
          <p:cNvPr id="5" name="Picture 4">
            <a:extLst>
              <a:ext uri="{FF2B5EF4-FFF2-40B4-BE49-F238E27FC236}">
                <a16:creationId xmlns:a16="http://schemas.microsoft.com/office/drawing/2014/main" id="{438B5B8C-6454-4F17-9FB0-95A8F6E1F23A}"/>
              </a:ext>
            </a:extLst>
          </p:cNvPr>
          <p:cNvPicPr>
            <a:picLocks noChangeAspect="1"/>
          </p:cNvPicPr>
          <p:nvPr/>
        </p:nvPicPr>
        <p:blipFill>
          <a:blip r:embed="rId3"/>
          <a:stretch>
            <a:fillRect/>
          </a:stretch>
        </p:blipFill>
        <p:spPr>
          <a:xfrm>
            <a:off x="11392" y="2155137"/>
            <a:ext cx="9132608" cy="2708072"/>
          </a:xfrm>
          <a:prstGeom prst="rect">
            <a:avLst/>
          </a:prstGeom>
        </p:spPr>
      </p:pic>
      <p:sp>
        <p:nvSpPr>
          <p:cNvPr id="8" name="Speech Bubble: Rectangle with Corners Rounded 7">
            <a:extLst>
              <a:ext uri="{FF2B5EF4-FFF2-40B4-BE49-F238E27FC236}">
                <a16:creationId xmlns:a16="http://schemas.microsoft.com/office/drawing/2014/main" id="{A2F8F902-35DB-4B76-AA58-E425CA3AA2CA}"/>
              </a:ext>
            </a:extLst>
          </p:cNvPr>
          <p:cNvSpPr/>
          <p:nvPr/>
        </p:nvSpPr>
        <p:spPr>
          <a:xfrm>
            <a:off x="169885" y="3713063"/>
            <a:ext cx="2088232" cy="970479"/>
          </a:xfrm>
          <a:prstGeom prst="wedgeRoundRectCallout">
            <a:avLst>
              <a:gd name="adj1" fmla="val 16895"/>
              <a:gd name="adj2" fmla="val -8552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New or revised deliverable</a:t>
            </a:r>
          </a:p>
          <a:p>
            <a:pPr algn="ctr"/>
            <a:r>
              <a:rPr lang="en-GB" sz="1200" dirty="0">
                <a:solidFill>
                  <a:schemeClr val="tx1"/>
                </a:solidFill>
              </a:rPr>
              <a:t>Multiple deliverables can be captured in a single WI</a:t>
            </a:r>
          </a:p>
        </p:txBody>
      </p:sp>
      <p:sp>
        <p:nvSpPr>
          <p:cNvPr id="10" name="Speech Bubble: Rectangle with Corners Rounded 9">
            <a:extLst>
              <a:ext uri="{FF2B5EF4-FFF2-40B4-BE49-F238E27FC236}">
                <a16:creationId xmlns:a16="http://schemas.microsoft.com/office/drawing/2014/main" id="{90D998B2-88D5-4AE1-A32A-B16D00863042}"/>
              </a:ext>
            </a:extLst>
          </p:cNvPr>
          <p:cNvSpPr/>
          <p:nvPr/>
        </p:nvSpPr>
        <p:spPr>
          <a:xfrm>
            <a:off x="4059034" y="4198303"/>
            <a:ext cx="2343672" cy="881493"/>
          </a:xfrm>
          <a:prstGeom prst="wedgeRoundRectCallout">
            <a:avLst>
              <a:gd name="adj1" fmla="val 22638"/>
              <a:gd name="adj2" fmla="val -13508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Target date denotes </a:t>
            </a:r>
            <a:r>
              <a:rPr lang="en-GB" sz="1200" b="1" dirty="0">
                <a:solidFill>
                  <a:schemeClr val="tx1"/>
                </a:solidFill>
              </a:rPr>
              <a:t>final</a:t>
            </a:r>
            <a:r>
              <a:rPr lang="en-GB" sz="1200" dirty="0">
                <a:solidFill>
                  <a:schemeClr val="tx1"/>
                </a:solidFill>
              </a:rPr>
              <a:t> </a:t>
            </a:r>
            <a:r>
              <a:rPr lang="en-GB" sz="1200" b="1" dirty="0">
                <a:solidFill>
                  <a:schemeClr val="tx1"/>
                </a:solidFill>
              </a:rPr>
              <a:t>approval</a:t>
            </a:r>
            <a:r>
              <a:rPr lang="en-GB" sz="1200" dirty="0">
                <a:solidFill>
                  <a:schemeClr val="tx1"/>
                </a:solidFill>
              </a:rPr>
              <a:t> (publication) by ECC Plenary following public consultation</a:t>
            </a:r>
          </a:p>
        </p:txBody>
      </p:sp>
    </p:spTree>
    <p:extLst>
      <p:ext uri="{BB962C8B-B14F-4D97-AF65-F5344CB8AC3E}">
        <p14:creationId xmlns:p14="http://schemas.microsoft.com/office/powerpoint/2010/main" val="4239741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538E-C23E-4B0D-A60A-AF0B3D09C7A8}"/>
              </a:ext>
            </a:extLst>
          </p:cNvPr>
          <p:cNvSpPr>
            <a:spLocks noGrp="1"/>
          </p:cNvSpPr>
          <p:nvPr>
            <p:ph type="title"/>
          </p:nvPr>
        </p:nvSpPr>
        <p:spPr/>
        <p:txBody>
          <a:bodyPr/>
          <a:lstStyle/>
          <a:p>
            <a:r>
              <a:rPr lang="en-GB" dirty="0"/>
              <a:t>Work item planning</a:t>
            </a:r>
          </a:p>
        </p:txBody>
      </p:sp>
      <p:sp>
        <p:nvSpPr>
          <p:cNvPr id="4" name="Slide Number Placeholder 3">
            <a:extLst>
              <a:ext uri="{FF2B5EF4-FFF2-40B4-BE49-F238E27FC236}">
                <a16:creationId xmlns:a16="http://schemas.microsoft.com/office/drawing/2014/main" id="{B8CD460E-6429-4D6F-B9BF-FD193E09A22C}"/>
              </a:ext>
            </a:extLst>
          </p:cNvPr>
          <p:cNvSpPr>
            <a:spLocks noGrp="1"/>
          </p:cNvSpPr>
          <p:nvPr>
            <p:ph type="sldNum" sz="quarter" idx="14"/>
          </p:nvPr>
        </p:nvSpPr>
        <p:spPr/>
        <p:txBody>
          <a:bodyPr/>
          <a:lstStyle/>
          <a:p>
            <a:pPr>
              <a:defRPr/>
            </a:pPr>
            <a:fld id="{1579B946-9966-468F-B7C5-B5A9E961F670}" type="slidenum">
              <a:rPr lang="en-US" smtClean="0"/>
              <a:pPr>
                <a:defRPr/>
              </a:pPr>
              <a:t>15</a:t>
            </a:fld>
            <a:endParaRPr lang="en-US"/>
          </a:p>
        </p:txBody>
      </p:sp>
      <p:sp>
        <p:nvSpPr>
          <p:cNvPr id="14" name="Text Placeholder 2">
            <a:extLst>
              <a:ext uri="{FF2B5EF4-FFF2-40B4-BE49-F238E27FC236}">
                <a16:creationId xmlns:a16="http://schemas.microsoft.com/office/drawing/2014/main" id="{6601005E-3076-4B31-BE3D-B672C0B1756B}"/>
              </a:ext>
            </a:extLst>
          </p:cNvPr>
          <p:cNvSpPr txBox="1">
            <a:spLocks/>
          </p:cNvSpPr>
          <p:nvPr/>
        </p:nvSpPr>
        <p:spPr bwMode="auto">
          <a:xfrm>
            <a:off x="323528" y="1769806"/>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200" kern="1200">
                <a:solidFill>
                  <a:schemeClr val="tx1"/>
                </a:solidFill>
                <a:latin typeface="Arial"/>
                <a:ea typeface="ＭＳ Ｐゴシック" pitchFamily="-65" charset="-128"/>
                <a:cs typeface="ＭＳ Ｐゴシック" pitchFamily="-106" charset="-128"/>
              </a:defRPr>
            </a:lvl1pPr>
            <a:lvl2pPr marL="360363" indent="-360363" algn="l" defTabSz="457200" rtl="0" eaLnBrk="1" fontAlgn="base" hangingPunct="1">
              <a:spcBef>
                <a:spcPct val="20000"/>
              </a:spcBef>
              <a:spcAft>
                <a:spcPct val="0"/>
              </a:spcAft>
              <a:buClr>
                <a:srgbClr val="887F6E"/>
              </a:buClr>
              <a:buFont typeface="Arial" charset="0"/>
              <a:buChar char="•"/>
              <a:tabLst>
                <a:tab pos="360363" algn="l"/>
              </a:tabLst>
              <a:defRPr sz="2000" kern="1200">
                <a:solidFill>
                  <a:schemeClr val="tx1"/>
                </a:solidFill>
                <a:latin typeface="Arial"/>
                <a:ea typeface="ＭＳ Ｐゴシック" pitchFamily="-65" charset="-128"/>
                <a:cs typeface="ＭＳ Ｐゴシック" pitchFamily="-106" charset="-128"/>
              </a:defRPr>
            </a:lvl2pPr>
            <a:lvl3pPr marL="719138" indent="-358775" algn="l" defTabSz="457200" rtl="0" eaLnBrk="1" fontAlgn="base" hangingPunct="1">
              <a:spcBef>
                <a:spcPct val="20000"/>
              </a:spcBef>
              <a:spcAft>
                <a:spcPct val="0"/>
              </a:spcAft>
              <a:buClr>
                <a:srgbClr val="887F6E"/>
              </a:buClr>
              <a:buFont typeface="Arial" charset="0"/>
              <a:buChar char="•"/>
              <a:defRPr kern="1200">
                <a:solidFill>
                  <a:srgbClr val="000000"/>
                </a:solidFill>
                <a:latin typeface="Arial"/>
                <a:ea typeface="ＭＳ Ｐゴシック" pitchFamily="-65" charset="-128"/>
                <a:cs typeface="ＭＳ Ｐゴシック" pitchFamily="-106" charset="-128"/>
              </a:defRPr>
            </a:lvl3pPr>
            <a:lvl4pPr marL="1079500" indent="-360363" algn="l" defTabSz="457200" rtl="0" eaLnBrk="1" fontAlgn="base" hangingPunct="1">
              <a:spcBef>
                <a:spcPct val="20000"/>
              </a:spcBef>
              <a:spcAft>
                <a:spcPct val="0"/>
              </a:spcAft>
              <a:buClr>
                <a:srgbClr val="887F6E"/>
              </a:buClr>
              <a:buFont typeface="Arial" charset="0"/>
              <a:buChar char="•"/>
              <a:tabLst>
                <a:tab pos="1079500" algn="l"/>
              </a:tabLst>
              <a:defRPr kern="1200">
                <a:solidFill>
                  <a:srgbClr val="000000"/>
                </a:solidFill>
                <a:latin typeface="Arial"/>
                <a:ea typeface="ＭＳ Ｐゴシック" pitchFamily="-65" charset="-128"/>
                <a:cs typeface="ＭＳ Ｐゴシック" pitchFamily="-106" charset="-128"/>
              </a:defRPr>
            </a:lvl4pPr>
            <a:lvl5pPr marL="1528763" indent="-449263" algn="l" defTabSz="457200" rtl="0" eaLnBrk="1" fontAlgn="base" hangingPunct="1">
              <a:spcBef>
                <a:spcPct val="20000"/>
              </a:spcBef>
              <a:spcAft>
                <a:spcPct val="0"/>
              </a:spcAft>
              <a:buClr>
                <a:srgbClr val="887F6E"/>
              </a:buClr>
              <a:buFont typeface="Arial" charset="0"/>
              <a:buChar char="•"/>
              <a:defRPr kern="1200">
                <a:solidFill>
                  <a:schemeClr val="tx1"/>
                </a:solidFill>
                <a:latin typeface="Arial"/>
                <a:ea typeface="ＭＳ Ｐゴシック" pitchFamily="-65" charset="-128"/>
                <a:cs typeface="ＭＳ Ｐゴシック" pitchFamily="-106"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GB" sz="1800" dirty="0"/>
              <a:t>The detailed approval schedule can be seen in the WI planning chart submitted to each meeting (</a:t>
            </a:r>
            <a:r>
              <a:rPr lang="en-GB" sz="1800" dirty="0">
                <a:hlinkClick r:id="rId2"/>
              </a:rPr>
              <a:t>ECC PT1#73 January 2023 example</a:t>
            </a:r>
            <a:r>
              <a:rPr lang="en-GB" sz="1800" dirty="0"/>
              <a:t>):</a:t>
            </a:r>
          </a:p>
        </p:txBody>
      </p:sp>
      <p:pic>
        <p:nvPicPr>
          <p:cNvPr id="16" name="Picture 15">
            <a:extLst>
              <a:ext uri="{FF2B5EF4-FFF2-40B4-BE49-F238E27FC236}">
                <a16:creationId xmlns:a16="http://schemas.microsoft.com/office/drawing/2014/main" id="{EE4B193F-9024-4746-94F7-287664004A22}"/>
              </a:ext>
            </a:extLst>
          </p:cNvPr>
          <p:cNvPicPr>
            <a:picLocks noChangeAspect="1"/>
          </p:cNvPicPr>
          <p:nvPr/>
        </p:nvPicPr>
        <p:blipFill>
          <a:blip r:embed="rId3"/>
          <a:stretch>
            <a:fillRect/>
          </a:stretch>
        </p:blipFill>
        <p:spPr>
          <a:xfrm>
            <a:off x="7814120" y="4402395"/>
            <a:ext cx="1297808" cy="721815"/>
          </a:xfrm>
          <a:prstGeom prst="rect">
            <a:avLst/>
          </a:prstGeom>
        </p:spPr>
      </p:pic>
      <p:pic>
        <p:nvPicPr>
          <p:cNvPr id="3" name="Picture 2">
            <a:extLst>
              <a:ext uri="{FF2B5EF4-FFF2-40B4-BE49-F238E27FC236}">
                <a16:creationId xmlns:a16="http://schemas.microsoft.com/office/drawing/2014/main" id="{FB98AB9F-6068-67E2-4A7F-61C784302E0A}"/>
              </a:ext>
            </a:extLst>
          </p:cNvPr>
          <p:cNvPicPr>
            <a:picLocks noChangeAspect="1"/>
          </p:cNvPicPr>
          <p:nvPr/>
        </p:nvPicPr>
        <p:blipFill>
          <a:blip r:embed="rId4"/>
          <a:stretch>
            <a:fillRect/>
          </a:stretch>
        </p:blipFill>
        <p:spPr>
          <a:xfrm>
            <a:off x="308134" y="2427552"/>
            <a:ext cx="7452320" cy="4339174"/>
          </a:xfrm>
          <a:prstGeom prst="rect">
            <a:avLst/>
          </a:prstGeom>
        </p:spPr>
      </p:pic>
    </p:spTree>
    <p:extLst>
      <p:ext uri="{BB962C8B-B14F-4D97-AF65-F5344CB8AC3E}">
        <p14:creationId xmlns:p14="http://schemas.microsoft.com/office/powerpoint/2010/main" val="3692888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da-DK" sz="2600" noProof="0" dirty="0">
                <a:latin typeface="Arial" charset="0"/>
                <a:ea typeface="ＭＳ Ｐゴシック" pitchFamily="34" charset="-128"/>
              </a:rPr>
              <a:t>Further information</a:t>
            </a:r>
          </a:p>
        </p:txBody>
      </p:sp>
      <p:sp>
        <p:nvSpPr>
          <p:cNvPr id="21507" name="Rectangle 3"/>
          <p:cNvSpPr txBox="1">
            <a:spLocks noChangeArrowheads="1"/>
          </p:cNvSpPr>
          <p:nvPr/>
        </p:nvSpPr>
        <p:spPr bwMode="auto">
          <a:xfrm>
            <a:off x="358775" y="1723976"/>
            <a:ext cx="8785225" cy="170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2400" indent="-1524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indent="0" algn="ctr" eaLnBrk="1" hangingPunct="1">
              <a:spcBef>
                <a:spcPts val="0"/>
              </a:spcBef>
              <a:buFont typeface="Book Antiqua" pitchFamily="18" charset="0"/>
              <a:buNone/>
            </a:pPr>
            <a:endParaRPr lang="en-US" altLang="da-DK" sz="2800" dirty="0">
              <a:sym typeface="Wingdings" pitchFamily="2" charset="2"/>
              <a:hlinkClick r:id="rId2"/>
            </a:endParaRPr>
          </a:p>
          <a:p>
            <a:pPr marL="0" indent="0" algn="ctr" eaLnBrk="1" hangingPunct="1">
              <a:spcBef>
                <a:spcPts val="0"/>
              </a:spcBef>
              <a:buFont typeface="Book Antiqua" pitchFamily="18" charset="0"/>
              <a:buNone/>
            </a:pPr>
            <a:endParaRPr lang="en-US" altLang="da-DK" sz="2800" dirty="0">
              <a:sym typeface="Wingdings" pitchFamily="2" charset="2"/>
              <a:hlinkClick r:id="rId2"/>
            </a:endParaRPr>
          </a:p>
          <a:p>
            <a:pPr marL="0" indent="0" algn="ctr" eaLnBrk="1" hangingPunct="1">
              <a:spcBef>
                <a:spcPts val="0"/>
              </a:spcBef>
              <a:buFont typeface="Book Antiqua" pitchFamily="18" charset="0"/>
              <a:buNone/>
            </a:pPr>
            <a:endParaRPr lang="en-US" altLang="da-DK" sz="2800" dirty="0">
              <a:sym typeface="Wingdings" pitchFamily="2" charset="2"/>
              <a:hlinkClick r:id="rId2"/>
            </a:endParaRPr>
          </a:p>
          <a:p>
            <a:pPr marL="0" indent="0" algn="ctr" eaLnBrk="1" hangingPunct="1">
              <a:spcBef>
                <a:spcPts val="0"/>
              </a:spcBef>
              <a:buFont typeface="Book Antiqua" pitchFamily="18" charset="0"/>
              <a:buNone/>
            </a:pPr>
            <a:r>
              <a:rPr lang="en-US" altLang="da-DK" sz="2800" dirty="0">
                <a:sym typeface="Wingdings" pitchFamily="2" charset="2"/>
                <a:hlinkClick r:id="rId2"/>
              </a:rPr>
              <a:t>ECC PT1 webpage</a:t>
            </a:r>
            <a:endParaRPr lang="en-US" altLang="da-DK" sz="2800" dirty="0">
              <a:sym typeface="Wingdings" pitchFamily="2" charset="2"/>
            </a:endParaRPr>
          </a:p>
          <a:p>
            <a:pPr marL="0" indent="0" algn="ctr" eaLnBrk="1" hangingPunct="1">
              <a:spcBef>
                <a:spcPts val="0"/>
              </a:spcBef>
              <a:buFont typeface="Book Antiqua" pitchFamily="18" charset="0"/>
              <a:buNone/>
            </a:pPr>
            <a:endParaRPr lang="en-US" altLang="da-DK" sz="2800" dirty="0">
              <a:sym typeface="Wingdings" pitchFamily="2" charset="2"/>
            </a:endParaRPr>
          </a:p>
          <a:p>
            <a:pPr marL="0" indent="0" algn="ctr" eaLnBrk="1" hangingPunct="1">
              <a:spcBef>
                <a:spcPts val="0"/>
              </a:spcBef>
              <a:buFont typeface="Book Antiqua" pitchFamily="18" charset="0"/>
              <a:buNone/>
            </a:pPr>
            <a:r>
              <a:rPr lang="en-US" altLang="da-DK" sz="2800" dirty="0">
                <a:sym typeface="Wingdings" pitchFamily="2" charset="2"/>
                <a:hlinkClick r:id="rId3"/>
              </a:rPr>
              <a:t>ECC PT1 contacts</a:t>
            </a:r>
            <a:endParaRPr lang="en-US" altLang="da-DK" sz="2800" dirty="0">
              <a:sym typeface="Wingdings" pitchFamily="2" charset="2"/>
            </a:endParaRPr>
          </a:p>
        </p:txBody>
      </p:sp>
      <p:sp>
        <p:nvSpPr>
          <p:cNvPr id="21508" name="AutoShape 5"/>
          <p:cNvSpPr>
            <a:spLocks noChangeArrowheads="1"/>
          </p:cNvSpPr>
          <p:nvPr/>
        </p:nvSpPr>
        <p:spPr bwMode="auto">
          <a:xfrm>
            <a:off x="2627313" y="4676775"/>
            <a:ext cx="1728787" cy="719138"/>
          </a:xfrm>
          <a:prstGeom prst="foldedCorner">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ru-RU" altLang="da-DK"/>
          </a:p>
        </p:txBody>
      </p:sp>
      <p:sp>
        <p:nvSpPr>
          <p:cNvPr id="21511" name="Slide Number Placeholder 9"/>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D34BE7B-2CA9-4F97-90B6-9536BD58BB39}" type="slidenum">
              <a:rPr lang="en-US" altLang="da-DK" smtClean="0">
                <a:solidFill>
                  <a:srgbClr val="887F6E"/>
                </a:solidFill>
              </a:rPr>
              <a:pPr eaLnBrk="1" hangingPunct="1"/>
              <a:t>16</a:t>
            </a:fld>
            <a:endParaRPr lang="en-US" altLang="da-DK">
              <a:solidFill>
                <a:srgbClr val="887F6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pPr eaLnBrk="1" hangingPunct="1"/>
            <a:r>
              <a:rPr lang="en-GB" altLang="da-DK" sz="2600" noProof="0" dirty="0">
                <a:latin typeface="Arial" charset="0"/>
                <a:ea typeface="ＭＳ Ｐゴシック" pitchFamily="34" charset="-128"/>
              </a:rPr>
              <a:t>ECC PT1 is the </a:t>
            </a:r>
            <a:r>
              <a:rPr lang="en-GB" altLang="da-DK" sz="2600" dirty="0">
                <a:latin typeface="Arial" charset="0"/>
                <a:ea typeface="ＭＳ Ｐゴシック" pitchFamily="34" charset="-128"/>
              </a:rPr>
              <a:t>lead group on mobile in CEPT</a:t>
            </a:r>
            <a:endParaRPr lang="en-GB" altLang="da-DK" sz="2600" noProof="0" dirty="0">
              <a:latin typeface="Arial" charset="0"/>
              <a:ea typeface="ＭＳ Ｐゴシック" pitchFamily="34" charset="-128"/>
            </a:endParaRPr>
          </a:p>
        </p:txBody>
      </p:sp>
      <p:sp>
        <p:nvSpPr>
          <p:cNvPr id="7" name="TextBox 6"/>
          <p:cNvSpPr txBox="1"/>
          <p:nvPr/>
        </p:nvSpPr>
        <p:spPr>
          <a:xfrm>
            <a:off x="611560" y="1988840"/>
            <a:ext cx="7992888" cy="369332"/>
          </a:xfrm>
          <a:prstGeom prst="rect">
            <a:avLst/>
          </a:prstGeom>
          <a:noFill/>
        </p:spPr>
        <p:txBody>
          <a:bodyPr wrap="square" rtlCol="0">
            <a:spAutoFit/>
          </a:bodyPr>
          <a:lstStyle/>
          <a:p>
            <a:r>
              <a:rPr lang="en-GB" dirty="0"/>
              <a:t>ECC PT1 is responsible for mobile broadband issues in CEPT </a:t>
            </a:r>
          </a:p>
        </p:txBody>
      </p:sp>
      <p:sp>
        <p:nvSpPr>
          <p:cNvPr id="16" name="Rounded Rectangle 15"/>
          <p:cNvSpPr/>
          <p:nvPr/>
        </p:nvSpPr>
        <p:spPr>
          <a:xfrm>
            <a:off x="2844000" y="4054807"/>
            <a:ext cx="3456000" cy="1021556"/>
          </a:xfrm>
          <a:prstGeom prst="roundRect">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spAutoFit/>
          </a:bodyPr>
          <a:lstStyle/>
          <a:p>
            <a:r>
              <a:rPr lang="en-GB" dirty="0">
                <a:solidFill>
                  <a:schemeClr val="tx1"/>
                </a:solidFill>
                <a:latin typeface="Arial" panose="020B0604020202020204" pitchFamily="34" charset="0"/>
                <a:cs typeface="Arial" panose="020B0604020202020204" pitchFamily="34" charset="0"/>
              </a:rPr>
              <a:t>CEPT preparation for WRC-23 agenda items 1.2, 1.3, 1.4 and Article 21.5</a:t>
            </a:r>
          </a:p>
        </p:txBody>
      </p:sp>
      <p:sp>
        <p:nvSpPr>
          <p:cNvPr id="17" name="Rounded Rectangle 16"/>
          <p:cNvSpPr/>
          <p:nvPr/>
        </p:nvSpPr>
        <p:spPr>
          <a:xfrm>
            <a:off x="887767" y="2786650"/>
            <a:ext cx="3456384" cy="715089"/>
          </a:xfrm>
          <a:prstGeom prst="roundRect">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spAutoFit/>
          </a:bodyPr>
          <a:lstStyle/>
          <a:p>
            <a:r>
              <a:rPr lang="en-GB" dirty="0">
                <a:solidFill>
                  <a:schemeClr val="tx1"/>
                </a:solidFill>
                <a:latin typeface="Arial" panose="020B0604020202020204" pitchFamily="34" charset="0"/>
                <a:cs typeface="Arial" panose="020B0604020202020204" pitchFamily="34" charset="0"/>
              </a:rPr>
              <a:t>European harmonisation of spectrum identified for MFCN</a:t>
            </a:r>
          </a:p>
        </p:txBody>
      </p:sp>
      <p:sp>
        <p:nvSpPr>
          <p:cNvPr id="18" name="Rounded Rectangle 17"/>
          <p:cNvSpPr/>
          <p:nvPr/>
        </p:nvSpPr>
        <p:spPr>
          <a:xfrm>
            <a:off x="4752807" y="2786649"/>
            <a:ext cx="3456000" cy="715089"/>
          </a:xfrm>
          <a:prstGeom prst="roundRect">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spAutoFit/>
          </a:bodyPr>
          <a:lstStyle/>
          <a:p>
            <a:r>
              <a:rPr lang="en-GB" dirty="0">
                <a:solidFill>
                  <a:schemeClr val="tx1"/>
                </a:solidFill>
                <a:latin typeface="Arial" panose="020B0604020202020204" pitchFamily="34" charset="0"/>
                <a:cs typeface="Arial" panose="020B0604020202020204" pitchFamily="34" charset="0"/>
              </a:rPr>
              <a:t>Sharing and compatibility studies in MFCN spectrum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5198373"/>
            <a:ext cx="68103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8680" y="5778822"/>
            <a:ext cx="8640960" cy="830997"/>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MFCN: mobile/fixed communications networks – </a:t>
            </a:r>
            <a:r>
              <a:rPr lang="en-GB" sz="1200" i="1" dirty="0">
                <a:latin typeface="Arial" panose="020B0604020202020204" pitchFamily="34" charset="0"/>
                <a:cs typeface="Arial" panose="020B0604020202020204" pitchFamily="34" charset="0"/>
              </a:rPr>
              <a:t>terminology used in ECC</a:t>
            </a:r>
          </a:p>
          <a:p>
            <a:r>
              <a:rPr lang="en-GB" sz="1200" dirty="0">
                <a:latin typeface="Arial" panose="020B0604020202020204" pitchFamily="34" charset="0"/>
                <a:cs typeface="Arial" panose="020B0604020202020204" pitchFamily="34" charset="0"/>
              </a:rPr>
              <a:t>MFCN includes IMT and other communications networks in the mobile and fixed services (which include fixed wireless access but not point-to-point links)</a:t>
            </a:r>
          </a:p>
          <a:p>
            <a:r>
              <a:rPr lang="en-GB" sz="1200" dirty="0">
                <a:latin typeface="Arial" panose="020B0604020202020204" pitchFamily="34" charset="0"/>
                <a:cs typeface="Arial" panose="020B0604020202020204" pitchFamily="34" charset="0"/>
              </a:rPr>
              <a:t>IMT: international mobile telecommunications – </a:t>
            </a:r>
            <a:r>
              <a:rPr lang="en-GB" sz="1200" i="1" dirty="0">
                <a:latin typeface="Arial" panose="020B0604020202020204" pitchFamily="34" charset="0"/>
                <a:cs typeface="Arial" panose="020B0604020202020204" pitchFamily="34" charset="0"/>
              </a:rPr>
              <a:t>terminology used primarily in the ITU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da-DK" sz="2600" dirty="0">
                <a:latin typeface="Arial" charset="0"/>
                <a:ea typeface="ＭＳ Ｐゴシック" pitchFamily="34" charset="-128"/>
              </a:rPr>
              <a:t>ECC PT1 Terms of Reference</a:t>
            </a:r>
          </a:p>
        </p:txBody>
      </p:sp>
      <p:sp>
        <p:nvSpPr>
          <p:cNvPr id="11267" name="Rectangle 4"/>
          <p:cNvSpPr>
            <a:spLocks noChangeArrowheads="1"/>
          </p:cNvSpPr>
          <p:nvPr/>
        </p:nvSpPr>
        <p:spPr bwMode="auto">
          <a:xfrm>
            <a:off x="466725" y="1887538"/>
            <a:ext cx="8064500"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r>
              <a:rPr lang="en-US" altLang="da-DK" dirty="0"/>
              <a:t>The Project Team shall be responsible for implementing the WAPECS concept as appropriate in the context of MFCN and in frequency bands identified by ECC, including collaborating with WG FM on frequency management issues.</a:t>
            </a:r>
            <a:r>
              <a:rPr lang="en-GB" altLang="da-DK" dirty="0"/>
              <a:t>	</a:t>
            </a:r>
          </a:p>
          <a:p>
            <a:pPr eaLnBrk="1" hangingPunct="1"/>
            <a:r>
              <a:rPr lang="en-GB" altLang="da-DK" dirty="0"/>
              <a:t> </a:t>
            </a:r>
          </a:p>
        </p:txBody>
      </p:sp>
      <p:sp>
        <p:nvSpPr>
          <p:cNvPr id="11269" name="Rectangle 4"/>
          <p:cNvSpPr>
            <a:spLocks noChangeArrowheads="1"/>
          </p:cNvSpPr>
          <p:nvPr/>
        </p:nvSpPr>
        <p:spPr bwMode="auto">
          <a:xfrm>
            <a:off x="5608638" y="1989138"/>
            <a:ext cx="217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r>
              <a:rPr lang="en-GB" altLang="da-DK" sz="1200" dirty="0"/>
              <a:t>1</a:t>
            </a:r>
            <a:r>
              <a:rPr lang="en-GB" altLang="da-DK" dirty="0"/>
              <a:t>	</a:t>
            </a:r>
          </a:p>
          <a:p>
            <a:pPr eaLnBrk="1" hangingPunct="1"/>
            <a:r>
              <a:rPr lang="en-GB" altLang="da-DK" dirty="0"/>
              <a:t> </a:t>
            </a:r>
          </a:p>
        </p:txBody>
      </p:sp>
      <p:sp>
        <p:nvSpPr>
          <p:cNvPr id="11271" name="Slide Number Placeholder 9"/>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FCA955D-69FA-47F4-9444-61AD0FCC6DEB}" type="slidenum">
              <a:rPr lang="en-GB" altLang="da-DK" smtClean="0">
                <a:solidFill>
                  <a:srgbClr val="887F6E"/>
                </a:solidFill>
              </a:rPr>
              <a:pPr eaLnBrk="1" hangingPunct="1"/>
              <a:t>2</a:t>
            </a:fld>
            <a:endParaRPr lang="en-GB" altLang="da-DK" dirty="0">
              <a:solidFill>
                <a:srgbClr val="887F6E"/>
              </a:solidFill>
            </a:endParaRPr>
          </a:p>
        </p:txBody>
      </p:sp>
      <p:sp>
        <p:nvSpPr>
          <p:cNvPr id="3" name="Rectangle 2"/>
          <p:cNvSpPr/>
          <p:nvPr/>
        </p:nvSpPr>
        <p:spPr>
          <a:xfrm>
            <a:off x="457200" y="6103635"/>
            <a:ext cx="4889797" cy="261610"/>
          </a:xfrm>
          <a:prstGeom prst="rect">
            <a:avLst/>
          </a:prstGeom>
        </p:spPr>
        <p:txBody>
          <a:bodyPr wrap="square">
            <a:spAutoFit/>
          </a:bodyPr>
          <a:lstStyle/>
          <a:p>
            <a:r>
              <a:rPr lang="en-US" sz="1100" dirty="0"/>
              <a:t>WAPECS: Wireless Access Policy for Electronic Communications Services</a:t>
            </a:r>
            <a:endParaRPr lang="da-DK" sz="1100" dirty="0"/>
          </a:p>
        </p:txBody>
      </p:sp>
      <p:sp>
        <p:nvSpPr>
          <p:cNvPr id="4" name="Rounded Rectangular Callout 3"/>
          <p:cNvSpPr/>
          <p:nvPr/>
        </p:nvSpPr>
        <p:spPr>
          <a:xfrm>
            <a:off x="1331640" y="4092993"/>
            <a:ext cx="2890664" cy="756048"/>
          </a:xfrm>
          <a:prstGeom prst="wedgeRoundRectCallout">
            <a:avLst>
              <a:gd name="adj1" fmla="val 77301"/>
              <a:gd name="adj2" fmla="val 3601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altLang="da-DK" sz="1200" dirty="0">
                <a:solidFill>
                  <a:srgbClr val="000000"/>
                </a:solidFill>
                <a:latin typeface="Arial" panose="020B0604020202020204" pitchFamily="34" charset="0"/>
                <a:cs typeface="Arial" panose="020B0604020202020204" pitchFamily="34" charset="0"/>
              </a:rPr>
              <a:t>See the full ECC PT1 Terms of Reference on the </a:t>
            </a:r>
          </a:p>
          <a:p>
            <a:pPr lvl="0" algn="ctr"/>
            <a:r>
              <a:rPr lang="en-GB" altLang="da-DK" sz="1200" dirty="0">
                <a:solidFill>
                  <a:srgbClr val="CCCCCC"/>
                </a:solidFill>
                <a:latin typeface="Arial" panose="020B0604020202020204" pitchFamily="34" charset="0"/>
                <a:cs typeface="Arial" panose="020B0604020202020204" pitchFamily="34" charset="0"/>
                <a:hlinkClick r:id="rId2"/>
              </a:rPr>
              <a:t>ECC PT1 webpage</a:t>
            </a:r>
            <a:endParaRPr lang="da-DK" sz="1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717032"/>
            <a:ext cx="2325720" cy="2060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5009006" y="4607507"/>
            <a:ext cx="1416750" cy="27930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da-DK" sz="2600" noProof="0" dirty="0">
                <a:latin typeface="Arial" charset="0"/>
                <a:ea typeface="ＭＳ Ｐゴシック" pitchFamily="34" charset="-128"/>
              </a:rPr>
              <a:t>ECC PT1 Officials</a:t>
            </a:r>
          </a:p>
        </p:txBody>
      </p:sp>
      <p:sp>
        <p:nvSpPr>
          <p:cNvPr id="12299" name="Slide Number Placeholder 3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102D6A3-206F-4E3E-843C-C61D2FD3F571}" type="slidenum">
              <a:rPr lang="en-US" altLang="da-DK" smtClean="0">
                <a:solidFill>
                  <a:srgbClr val="887F6E"/>
                </a:solidFill>
              </a:rPr>
              <a:pPr eaLnBrk="1" hangingPunct="1"/>
              <a:t>3</a:t>
            </a:fld>
            <a:endParaRPr lang="en-US" altLang="da-DK">
              <a:solidFill>
                <a:srgbClr val="887F6E"/>
              </a:solidFill>
            </a:endParaRPr>
          </a:p>
        </p:txBody>
      </p:sp>
      <p:grpSp>
        <p:nvGrpSpPr>
          <p:cNvPr id="5" name="Group 4"/>
          <p:cNvGrpSpPr/>
          <p:nvPr/>
        </p:nvGrpSpPr>
        <p:grpSpPr>
          <a:xfrm>
            <a:off x="4636644" y="2076053"/>
            <a:ext cx="4318800" cy="2064769"/>
            <a:chOff x="4824413" y="1994469"/>
            <a:chExt cx="4318800" cy="2064769"/>
          </a:xfrm>
        </p:grpSpPr>
        <p:sp>
          <p:nvSpPr>
            <p:cNvPr id="12293" name="Rectangle 7"/>
            <p:cNvSpPr>
              <a:spLocks noChangeArrowheads="1"/>
            </p:cNvSpPr>
            <p:nvPr/>
          </p:nvSpPr>
          <p:spPr bwMode="auto">
            <a:xfrm>
              <a:off x="4824413" y="2159000"/>
              <a:ext cx="387985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2400" indent="-1524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endParaRPr lang="en-GB" altLang="da-DK" sz="5400"/>
            </a:p>
          </p:txBody>
        </p:sp>
        <p:sp>
          <p:nvSpPr>
            <p:cNvPr id="31" name="Rectangle 10"/>
            <p:cNvSpPr>
              <a:spLocks noChangeArrowheads="1"/>
            </p:cNvSpPr>
            <p:nvPr/>
          </p:nvSpPr>
          <p:spPr bwMode="auto">
            <a:xfrm>
              <a:off x="5995201" y="1994469"/>
              <a:ext cx="3148012"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2400" indent="-1524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da-DK" i="1" dirty="0"/>
                <a:t>Secretary</a:t>
              </a:r>
              <a:endParaRPr lang="en-GB" altLang="da-DK" dirty="0"/>
            </a:p>
            <a:p>
              <a:pPr eaLnBrk="1" hangingPunct="1"/>
              <a:r>
                <a:rPr lang="en-GB" altLang="da-DK" dirty="0"/>
                <a:t>Faye </a:t>
              </a:r>
              <a:r>
                <a:rPr lang="en-GB" altLang="da-DK" dirty="0" err="1"/>
                <a:t>Tendall</a:t>
              </a:r>
              <a:endParaRPr lang="en-GB" altLang="da-DK" dirty="0"/>
            </a:p>
            <a:p>
              <a:pPr eaLnBrk="1" hangingPunct="1"/>
              <a:r>
                <a:rPr lang="en-GB" altLang="da-DK" dirty="0"/>
                <a:t>Ofcom UK</a:t>
              </a:r>
            </a:p>
            <a:p>
              <a:pPr eaLnBrk="1" hangingPunct="1"/>
              <a:r>
                <a:rPr lang="en-GB" altLang="da-DK" dirty="0"/>
                <a:t>E-mail:</a:t>
              </a:r>
            </a:p>
            <a:p>
              <a:r>
                <a:rPr lang="en-GB" dirty="0">
                  <a:hlinkClick r:id="rId2"/>
                </a:rPr>
                <a:t>faye.tendall@ofcom.org.uk</a:t>
              </a:r>
              <a:endParaRPr lang="en-GB" dirty="0"/>
            </a:p>
          </p:txBody>
        </p:sp>
      </p:grpSp>
      <p:grpSp>
        <p:nvGrpSpPr>
          <p:cNvPr id="6" name="Group 5"/>
          <p:cNvGrpSpPr/>
          <p:nvPr/>
        </p:nvGrpSpPr>
        <p:grpSpPr>
          <a:xfrm>
            <a:off x="172925" y="2076052"/>
            <a:ext cx="4963042" cy="1900237"/>
            <a:chOff x="213796" y="4411662"/>
            <a:chExt cx="4963042" cy="1900237"/>
          </a:xfrm>
        </p:grpSpPr>
        <p:sp>
          <p:nvSpPr>
            <p:cNvPr id="29" name="Rectangle 8"/>
            <p:cNvSpPr>
              <a:spLocks noChangeArrowheads="1"/>
            </p:cNvSpPr>
            <p:nvPr/>
          </p:nvSpPr>
          <p:spPr bwMode="auto">
            <a:xfrm>
              <a:off x="1296988" y="4411662"/>
              <a:ext cx="387985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2400" indent="-1524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da-DK" i="1" dirty="0"/>
                <a:t>Chair</a:t>
              </a:r>
            </a:p>
            <a:p>
              <a:pPr eaLnBrk="1" hangingPunct="1"/>
              <a:r>
                <a:rPr lang="en-GB" altLang="da-DK" dirty="0"/>
                <a:t>Steve Green</a:t>
              </a:r>
            </a:p>
            <a:p>
              <a:pPr eaLnBrk="1" hangingPunct="1"/>
              <a:r>
                <a:rPr lang="en-GB" altLang="da-DK" dirty="0"/>
                <a:t>Ofcom UK</a:t>
              </a:r>
            </a:p>
            <a:p>
              <a:pPr eaLnBrk="1" hangingPunct="1"/>
              <a:r>
                <a:rPr lang="en-GB" altLang="da-DK" dirty="0"/>
                <a:t>Tel: +44 </a:t>
              </a:r>
              <a:r>
                <a:rPr lang="da-DK" altLang="da-DK" dirty="0"/>
                <a:t>207 7834 384</a:t>
              </a:r>
              <a:endParaRPr lang="en-GB" altLang="da-DK" dirty="0"/>
            </a:p>
            <a:p>
              <a:pPr eaLnBrk="1" hangingPunct="1"/>
              <a:r>
                <a:rPr lang="en-GB" altLang="da-DK" dirty="0"/>
                <a:t>E-mail: </a:t>
              </a:r>
            </a:p>
            <a:p>
              <a:pPr eaLnBrk="1" hangingPunct="1"/>
              <a:r>
                <a:rPr lang="en-GB" altLang="da-DK" dirty="0">
                  <a:hlinkClick r:id="rId3"/>
                </a:rPr>
                <a:t>steve.green@ofcom.org.uk</a:t>
              </a:r>
              <a:r>
                <a:rPr lang="en-GB" altLang="da-DK" dirty="0"/>
                <a:t> </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796" y="4411662"/>
              <a:ext cx="1083192"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Rectangle 11"/>
          <p:cNvSpPr>
            <a:spLocks noChangeArrowheads="1"/>
          </p:cNvSpPr>
          <p:nvPr/>
        </p:nvSpPr>
        <p:spPr bwMode="auto">
          <a:xfrm>
            <a:off x="1345949" y="4140822"/>
            <a:ext cx="3522199" cy="20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2400" indent="-1524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da-DK" i="1" dirty="0"/>
              <a:t>Vice-chair</a:t>
            </a:r>
          </a:p>
          <a:p>
            <a:pPr eaLnBrk="1" hangingPunct="1"/>
            <a:r>
              <a:rPr lang="en-GB" altLang="da-DK" dirty="0"/>
              <a:t>Christoph Hildebrand</a:t>
            </a:r>
          </a:p>
          <a:p>
            <a:pPr marL="0" indent="0"/>
            <a:r>
              <a:rPr lang="en-GB" dirty="0" err="1"/>
              <a:t>BNetzA</a:t>
            </a:r>
            <a:endParaRPr lang="en-GB" dirty="0"/>
          </a:p>
          <a:p>
            <a:pPr marL="0" indent="0"/>
            <a:r>
              <a:rPr lang="en-GB" dirty="0"/>
              <a:t>Germany</a:t>
            </a:r>
            <a:br>
              <a:rPr lang="en-GB" dirty="0"/>
            </a:br>
            <a:r>
              <a:rPr lang="de-DE" dirty="0"/>
              <a:t>Tel: +49 6131 18 3111</a:t>
            </a:r>
            <a:endParaRPr lang="en-GB" dirty="0"/>
          </a:p>
          <a:p>
            <a:pPr marL="0" indent="0"/>
            <a:r>
              <a:rPr lang="en-GB" dirty="0"/>
              <a:t>Email: </a:t>
            </a:r>
            <a:br>
              <a:rPr lang="en-GB" dirty="0"/>
            </a:br>
            <a:r>
              <a:rPr lang="en-GB" dirty="0">
                <a:hlinkClick r:id="rId5"/>
              </a:rPr>
              <a:t>christoph.hildebrand@bnetza.de</a:t>
            </a:r>
            <a:endParaRPr lang="en-GB" dirty="0"/>
          </a:p>
          <a:p>
            <a:pPr eaLnBrk="1" hangingPunct="1"/>
            <a:endParaRPr lang="en-GB" altLang="da-DK" i="1" dirty="0"/>
          </a:p>
        </p:txBody>
      </p:sp>
      <p:pic>
        <p:nvPicPr>
          <p:cNvPr id="7" name="Picture 6" descr="A person posing for the camera&#10;&#10;Description automatically generated">
            <a:extLst>
              <a:ext uri="{FF2B5EF4-FFF2-40B4-BE49-F238E27FC236}">
                <a16:creationId xmlns:a16="http://schemas.microsoft.com/office/drawing/2014/main" id="{19F951D1-516A-44F3-90CE-C7BAFE970FC8}"/>
              </a:ext>
            </a:extLst>
          </p:cNvPr>
          <p:cNvPicPr>
            <a:picLocks noChangeAspect="1"/>
          </p:cNvPicPr>
          <p:nvPr/>
        </p:nvPicPr>
        <p:blipFill>
          <a:blip r:embed="rId6"/>
          <a:stretch>
            <a:fillRect/>
          </a:stretch>
        </p:blipFill>
        <p:spPr>
          <a:xfrm>
            <a:off x="305890" y="4351007"/>
            <a:ext cx="952633" cy="1267002"/>
          </a:xfrm>
          <a:prstGeom prst="rect">
            <a:avLst/>
          </a:prstGeom>
        </p:spPr>
      </p:pic>
      <p:pic>
        <p:nvPicPr>
          <p:cNvPr id="2" name="Picture 1">
            <a:extLst>
              <a:ext uri="{FF2B5EF4-FFF2-40B4-BE49-F238E27FC236}">
                <a16:creationId xmlns:a16="http://schemas.microsoft.com/office/drawing/2014/main" id="{0D0D491F-83CA-706B-A8EE-CA628F970E3E}"/>
              </a:ext>
            </a:extLst>
          </p:cNvPr>
          <p:cNvPicPr>
            <a:picLocks noChangeAspect="1"/>
          </p:cNvPicPr>
          <p:nvPr/>
        </p:nvPicPr>
        <p:blipFill>
          <a:blip r:embed="rId7"/>
          <a:stretch>
            <a:fillRect/>
          </a:stretch>
        </p:blipFill>
        <p:spPr>
          <a:xfrm>
            <a:off x="4868148" y="4354692"/>
            <a:ext cx="847863" cy="1263317"/>
          </a:xfrm>
          <a:prstGeom prst="rect">
            <a:avLst/>
          </a:prstGeom>
        </p:spPr>
      </p:pic>
      <p:sp>
        <p:nvSpPr>
          <p:cNvPr id="4" name="TextBox 3">
            <a:extLst>
              <a:ext uri="{FF2B5EF4-FFF2-40B4-BE49-F238E27FC236}">
                <a16:creationId xmlns:a16="http://schemas.microsoft.com/office/drawing/2014/main" id="{394A20F7-5F4D-95A7-E1F1-F9A4AE4B30CF}"/>
              </a:ext>
            </a:extLst>
          </p:cNvPr>
          <p:cNvSpPr txBox="1"/>
          <p:nvPr/>
        </p:nvSpPr>
        <p:spPr>
          <a:xfrm>
            <a:off x="5810582" y="4161837"/>
            <a:ext cx="2893125" cy="1754326"/>
          </a:xfrm>
          <a:prstGeom prst="rect">
            <a:avLst/>
          </a:prstGeom>
          <a:noFill/>
        </p:spPr>
        <p:txBody>
          <a:bodyPr wrap="square">
            <a:spAutoFit/>
          </a:bodyPr>
          <a:lstStyle/>
          <a:p>
            <a:pPr eaLnBrk="1" hangingPunct="1"/>
            <a:r>
              <a:rPr lang="en-GB" altLang="da-DK" i="1" dirty="0"/>
              <a:t>Vice-chair</a:t>
            </a:r>
          </a:p>
          <a:p>
            <a:pPr eaLnBrk="1" hangingPunct="1"/>
            <a:r>
              <a:rPr lang="en-US" sz="1800" dirty="0">
                <a:sym typeface="Wingdings" pitchFamily="2" charset="2"/>
              </a:rPr>
              <a:t>Claudia Carciofi </a:t>
            </a:r>
          </a:p>
          <a:p>
            <a:pPr eaLnBrk="1" hangingPunct="1"/>
            <a:r>
              <a:rPr lang="en-GB" dirty="0"/>
              <a:t>Fondazione Ugo </a:t>
            </a:r>
            <a:r>
              <a:rPr lang="en-GB" dirty="0" err="1"/>
              <a:t>Bordoni</a:t>
            </a:r>
            <a:endParaRPr lang="en-GB" dirty="0"/>
          </a:p>
          <a:p>
            <a:pPr marL="0" indent="0"/>
            <a:r>
              <a:rPr lang="en-GB" dirty="0"/>
              <a:t>Italy</a:t>
            </a:r>
            <a:br>
              <a:rPr lang="en-GB" dirty="0"/>
            </a:br>
            <a:r>
              <a:rPr lang="en-GB" dirty="0"/>
              <a:t>Tel: +39 051 846854 Email: </a:t>
            </a:r>
            <a:r>
              <a:rPr lang="en-GB" dirty="0">
                <a:hlinkClick r:id="rId8"/>
              </a:rPr>
              <a:t>ccarciofi@fub.it</a:t>
            </a:r>
            <a:endParaRPr lang="en-GB" dirty="0"/>
          </a:p>
        </p:txBody>
      </p:sp>
      <p:pic>
        <p:nvPicPr>
          <p:cNvPr id="8" name="Picture 7">
            <a:extLst>
              <a:ext uri="{FF2B5EF4-FFF2-40B4-BE49-F238E27FC236}">
                <a16:creationId xmlns:a16="http://schemas.microsoft.com/office/drawing/2014/main" id="{A461F22C-05C8-7A18-D7C4-BD29D245DFEC}"/>
              </a:ext>
            </a:extLst>
          </p:cNvPr>
          <p:cNvPicPr>
            <a:picLocks noChangeAspect="1"/>
          </p:cNvPicPr>
          <p:nvPr/>
        </p:nvPicPr>
        <p:blipFill>
          <a:blip r:embed="rId9"/>
          <a:stretch>
            <a:fillRect/>
          </a:stretch>
        </p:blipFill>
        <p:spPr>
          <a:xfrm>
            <a:off x="4574617" y="2246438"/>
            <a:ext cx="1141394" cy="11217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da-DK" sz="2600" noProof="0" dirty="0">
                <a:latin typeface="Arial" charset="0"/>
                <a:ea typeface="ＭＳ Ｐゴシック" pitchFamily="34" charset="-128"/>
              </a:rPr>
              <a:t>ECC PT1 Sub working groups</a:t>
            </a:r>
          </a:p>
        </p:txBody>
      </p:sp>
      <p:sp>
        <p:nvSpPr>
          <p:cNvPr id="6" name="Rectangle 3"/>
          <p:cNvSpPr>
            <a:spLocks noChangeArrowheads="1"/>
          </p:cNvSpPr>
          <p:nvPr/>
        </p:nvSpPr>
        <p:spPr bwMode="auto">
          <a:xfrm>
            <a:off x="1547664" y="1844823"/>
            <a:ext cx="7359922" cy="487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52400" indent="-152400">
              <a:spcBef>
                <a:spcPct val="20000"/>
              </a:spcBef>
              <a:buFont typeface="Book Antiqua" pitchFamily="18" charset="0"/>
              <a:buNone/>
              <a:defRPr/>
            </a:pPr>
            <a:r>
              <a:rPr lang="en-US" sz="1400" b="1" dirty="0">
                <a:sym typeface="Wingdings" pitchFamily="2" charset="2"/>
              </a:rPr>
              <a:t>SWG-A </a:t>
            </a:r>
            <a:r>
              <a:rPr lang="en-US" sz="1400" b="1" dirty="0">
                <a:latin typeface="Times New Roman"/>
                <a:sym typeface="Wingdings" pitchFamily="2" charset="2"/>
              </a:rPr>
              <a:t>–</a:t>
            </a:r>
            <a:r>
              <a:rPr lang="en-US" sz="1400" b="1" dirty="0">
                <a:sym typeface="Wingdings" pitchFamily="2" charset="2"/>
              </a:rPr>
              <a:t> Spectrum Issues</a:t>
            </a:r>
          </a:p>
          <a:p>
            <a:pPr>
              <a:spcBef>
                <a:spcPct val="20000"/>
              </a:spcBef>
              <a:buFont typeface="Book Antiqua" pitchFamily="18" charset="0"/>
              <a:buNone/>
              <a:defRPr/>
            </a:pPr>
            <a:r>
              <a:rPr lang="en-US" sz="1400" dirty="0">
                <a:sym typeface="Wingdings" pitchFamily="2" charset="2"/>
              </a:rPr>
              <a:t>Chair</a:t>
            </a:r>
            <a:r>
              <a:rPr lang="en-GB" sz="1400" dirty="0">
                <a:sym typeface="Wingdings" pitchFamily="2" charset="2"/>
              </a:rPr>
              <a:t>: </a:t>
            </a:r>
            <a:r>
              <a:rPr lang="en-US" sz="1400" dirty="0">
                <a:sym typeface="Wingdings" pitchFamily="2" charset="2"/>
              </a:rPr>
              <a:t>Michael Kraemer (Germany) </a:t>
            </a:r>
            <a:br>
              <a:rPr lang="en-US" sz="1400" dirty="0">
                <a:sym typeface="Wingdings" pitchFamily="2" charset="2"/>
              </a:rPr>
            </a:br>
            <a:r>
              <a:rPr lang="da-DK" sz="1400" dirty="0">
                <a:hlinkClick r:id="rId2"/>
              </a:rPr>
              <a:t>michael.kraemer@intel.com</a:t>
            </a:r>
            <a:r>
              <a:rPr lang="da-DK" sz="1400" dirty="0"/>
              <a:t> </a:t>
            </a:r>
          </a:p>
          <a:p>
            <a:pPr marL="152400" indent="-152400">
              <a:spcBef>
                <a:spcPct val="20000"/>
              </a:spcBef>
              <a:buFont typeface="Book Antiqua" pitchFamily="18" charset="0"/>
              <a:buNone/>
              <a:defRPr/>
            </a:pPr>
            <a:endParaRPr lang="en-US" sz="1400" b="1" dirty="0">
              <a:sym typeface="Wingdings" pitchFamily="2" charset="2"/>
            </a:endParaRPr>
          </a:p>
          <a:p>
            <a:pPr marL="152400" indent="-152400">
              <a:spcBef>
                <a:spcPct val="20000"/>
              </a:spcBef>
              <a:buFont typeface="Book Antiqua" pitchFamily="18" charset="0"/>
              <a:buNone/>
              <a:defRPr/>
            </a:pPr>
            <a:r>
              <a:rPr lang="en-US" sz="1400" b="1" dirty="0">
                <a:sym typeface="Wingdings" pitchFamily="2" charset="2"/>
              </a:rPr>
              <a:t>SWG-C </a:t>
            </a:r>
            <a:r>
              <a:rPr lang="en-US" sz="1400" b="1" dirty="0">
                <a:latin typeface="Times New Roman"/>
                <a:sym typeface="Wingdings" pitchFamily="2" charset="2"/>
              </a:rPr>
              <a:t>–</a:t>
            </a:r>
            <a:r>
              <a:rPr lang="en-US" sz="1400" b="1" dirty="0">
                <a:sym typeface="Wingdings" pitchFamily="2" charset="2"/>
              </a:rPr>
              <a:t> Compatibility and Sharing Issues</a:t>
            </a:r>
          </a:p>
          <a:p>
            <a:pPr>
              <a:spcBef>
                <a:spcPct val="20000"/>
              </a:spcBef>
              <a:buFont typeface="Book Antiqua" pitchFamily="18" charset="0"/>
              <a:buNone/>
              <a:defRPr/>
            </a:pPr>
            <a:r>
              <a:rPr lang="en-US" sz="1400" dirty="0">
                <a:sym typeface="Wingdings" pitchFamily="2" charset="2"/>
              </a:rPr>
              <a:t>Chair: </a:t>
            </a:r>
            <a:r>
              <a:rPr lang="en-GB" sz="1400" dirty="0" err="1"/>
              <a:t>Šarūnas</a:t>
            </a:r>
            <a:r>
              <a:rPr lang="en-GB" sz="1400" dirty="0"/>
              <a:t> </a:t>
            </a:r>
            <a:r>
              <a:rPr lang="en-GB" sz="1400" dirty="0" err="1"/>
              <a:t>Oberauskas</a:t>
            </a:r>
            <a:r>
              <a:rPr lang="en-GB" sz="1400" dirty="0"/>
              <a:t> (Lithuania)</a:t>
            </a:r>
            <a:br>
              <a:rPr lang="en-US" sz="1400" dirty="0"/>
            </a:br>
            <a:r>
              <a:rPr lang="en-GB" sz="1400" dirty="0" err="1">
                <a:hlinkClick r:id="rId3"/>
              </a:rPr>
              <a:t>sarunas.oberauskas@rrt.lt</a:t>
            </a:r>
            <a:r>
              <a:rPr lang="en-GB" sz="1400" dirty="0"/>
              <a:t> </a:t>
            </a:r>
          </a:p>
          <a:p>
            <a:pPr>
              <a:spcBef>
                <a:spcPct val="20000"/>
              </a:spcBef>
              <a:buFont typeface="Book Antiqua" pitchFamily="18" charset="0"/>
              <a:buNone/>
              <a:defRPr/>
            </a:pPr>
            <a:endParaRPr lang="en-US" sz="1400" dirty="0">
              <a:sym typeface="Wingdings" pitchFamily="2" charset="2"/>
            </a:endParaRPr>
          </a:p>
          <a:p>
            <a:pPr marL="152400" indent="-152400">
              <a:spcBef>
                <a:spcPct val="20000"/>
              </a:spcBef>
              <a:buFont typeface="Book Antiqua" pitchFamily="18" charset="0"/>
              <a:buNone/>
              <a:defRPr/>
            </a:pPr>
            <a:r>
              <a:rPr lang="en-US" sz="1400" b="1" dirty="0">
                <a:sym typeface="Wingdings" pitchFamily="2" charset="2"/>
              </a:rPr>
              <a:t>SWG-WRC-23 AI1.2 </a:t>
            </a:r>
            <a:r>
              <a:rPr lang="en-US" sz="1400" b="1" dirty="0">
                <a:latin typeface="Times New Roman"/>
                <a:sym typeface="Wingdings" pitchFamily="2" charset="2"/>
              </a:rPr>
              <a:t>–</a:t>
            </a:r>
            <a:r>
              <a:rPr lang="en-US" sz="1400" b="1" dirty="0">
                <a:sym typeface="Wingdings" pitchFamily="2" charset="2"/>
              </a:rPr>
              <a:t> </a:t>
            </a:r>
            <a:r>
              <a:rPr lang="en-US" sz="1400" b="1" dirty="0"/>
              <a:t>CEPT Preparation for WRC-23 Agenda Item 1.2: IMT mid-band</a:t>
            </a:r>
            <a:endParaRPr lang="en-US" sz="1400" b="1" dirty="0">
              <a:sym typeface="Wingdings" pitchFamily="2" charset="2"/>
            </a:endParaRPr>
          </a:p>
          <a:p>
            <a:pPr>
              <a:spcBef>
                <a:spcPct val="20000"/>
              </a:spcBef>
              <a:buFont typeface="Book Antiqua" pitchFamily="18" charset="0"/>
              <a:buNone/>
              <a:defRPr/>
            </a:pPr>
            <a:r>
              <a:rPr lang="en-US" sz="1400" dirty="0">
                <a:sym typeface="Wingdings" pitchFamily="2" charset="2"/>
              </a:rPr>
              <a:t>Chair: Robert Cooper (UK)</a:t>
            </a:r>
            <a:br>
              <a:rPr lang="en-US" sz="1400" dirty="0"/>
            </a:br>
            <a:r>
              <a:rPr lang="en-US" sz="1400" dirty="0">
                <a:hlinkClick r:id="rId4"/>
              </a:rPr>
              <a:t>robert.cooper@ofcom.org.uk</a:t>
            </a:r>
            <a:r>
              <a:rPr lang="en-US" sz="1400" dirty="0"/>
              <a:t> </a:t>
            </a:r>
            <a:endParaRPr lang="en-GB" sz="1400" dirty="0"/>
          </a:p>
          <a:p>
            <a:pPr>
              <a:spcBef>
                <a:spcPct val="20000"/>
              </a:spcBef>
              <a:buFont typeface="Book Antiqua" pitchFamily="18" charset="0"/>
              <a:buNone/>
              <a:defRPr/>
            </a:pPr>
            <a:endParaRPr lang="en-GB" sz="1400" dirty="0"/>
          </a:p>
          <a:p>
            <a:pPr marL="152400" indent="-152400">
              <a:spcBef>
                <a:spcPct val="20000"/>
              </a:spcBef>
              <a:buFont typeface="Book Antiqua" pitchFamily="18" charset="0"/>
              <a:buNone/>
              <a:defRPr/>
            </a:pPr>
            <a:r>
              <a:rPr lang="en-US" sz="1400" b="1" dirty="0">
                <a:sym typeface="Wingdings" pitchFamily="2" charset="2"/>
              </a:rPr>
              <a:t>SWG-WRC-23 AI1.3 </a:t>
            </a:r>
            <a:r>
              <a:rPr lang="en-US" sz="1400" b="1" dirty="0">
                <a:latin typeface="Times New Roman"/>
                <a:sym typeface="Wingdings" pitchFamily="2" charset="2"/>
              </a:rPr>
              <a:t>–</a:t>
            </a:r>
            <a:r>
              <a:rPr lang="en-US" sz="1400" b="1" dirty="0">
                <a:sym typeface="Wingdings" pitchFamily="2" charset="2"/>
              </a:rPr>
              <a:t> </a:t>
            </a:r>
            <a:r>
              <a:rPr lang="en-US" sz="1400" b="1" dirty="0"/>
              <a:t>CEPT Preparation for WRC-23 Agenda Item 1.3: 3600-3800 MHz</a:t>
            </a:r>
            <a:endParaRPr lang="en-US" sz="1400" b="1" dirty="0">
              <a:sym typeface="Wingdings" pitchFamily="2" charset="2"/>
            </a:endParaRPr>
          </a:p>
          <a:p>
            <a:pPr>
              <a:spcBef>
                <a:spcPct val="20000"/>
              </a:spcBef>
              <a:buFont typeface="Book Antiqua" pitchFamily="18" charset="0"/>
              <a:buNone/>
              <a:defRPr/>
            </a:pPr>
            <a:r>
              <a:rPr lang="en-US" sz="1400" dirty="0">
                <a:sym typeface="Wingdings" pitchFamily="2" charset="2"/>
              </a:rPr>
              <a:t>Chair: Claudia Carciofi </a:t>
            </a:r>
            <a:r>
              <a:rPr lang="en-US" sz="1400" dirty="0"/>
              <a:t>(Italy) </a:t>
            </a:r>
            <a:br>
              <a:rPr lang="en-US" sz="1400" dirty="0"/>
            </a:br>
            <a:r>
              <a:rPr lang="en-GB" sz="1400" dirty="0">
                <a:hlinkClick r:id="rId5"/>
              </a:rPr>
              <a:t>ccarciofi@fub.it</a:t>
            </a:r>
            <a:endParaRPr lang="en-GB" sz="1400" dirty="0"/>
          </a:p>
          <a:p>
            <a:pPr>
              <a:spcBef>
                <a:spcPct val="20000"/>
              </a:spcBef>
              <a:buFont typeface="Book Antiqua" pitchFamily="18" charset="0"/>
              <a:buNone/>
              <a:defRPr/>
            </a:pPr>
            <a:endParaRPr lang="en-GB" sz="1400" dirty="0"/>
          </a:p>
          <a:p>
            <a:pPr marL="152400" indent="-152400">
              <a:spcBef>
                <a:spcPct val="20000"/>
              </a:spcBef>
              <a:buFont typeface="Book Antiqua" pitchFamily="18" charset="0"/>
              <a:buNone/>
              <a:defRPr/>
            </a:pPr>
            <a:r>
              <a:rPr lang="en-US" sz="1400" b="1" dirty="0">
                <a:sym typeface="Wingdings" pitchFamily="2" charset="2"/>
              </a:rPr>
              <a:t>SWG-WRC-23 AI1.4 </a:t>
            </a:r>
            <a:r>
              <a:rPr lang="en-US" sz="1400" b="1" dirty="0">
                <a:latin typeface="Times New Roman"/>
                <a:sym typeface="Wingdings" pitchFamily="2" charset="2"/>
              </a:rPr>
              <a:t>–</a:t>
            </a:r>
            <a:r>
              <a:rPr lang="en-US" sz="1400" b="1" dirty="0">
                <a:sym typeface="Wingdings" pitchFamily="2" charset="2"/>
              </a:rPr>
              <a:t> </a:t>
            </a:r>
            <a:r>
              <a:rPr lang="en-US" sz="1400" b="1" dirty="0"/>
              <a:t>CEPT Preparation for WRC-23 Agenda Item 1.4: HIBS</a:t>
            </a:r>
            <a:endParaRPr lang="en-US" sz="1400" b="1" dirty="0">
              <a:sym typeface="Wingdings" pitchFamily="2" charset="2"/>
            </a:endParaRPr>
          </a:p>
          <a:p>
            <a:pPr>
              <a:spcBef>
                <a:spcPct val="20000"/>
              </a:spcBef>
              <a:buFont typeface="Book Antiqua" pitchFamily="18" charset="0"/>
              <a:buNone/>
              <a:defRPr/>
            </a:pPr>
            <a:r>
              <a:rPr lang="en-US" sz="1400" dirty="0">
                <a:sym typeface="Wingdings" pitchFamily="2" charset="2"/>
              </a:rPr>
              <a:t>Chair: Tobias Vieracker	 </a:t>
            </a:r>
            <a:r>
              <a:rPr lang="en-US" sz="1400" dirty="0"/>
              <a:t>(Germany) </a:t>
            </a:r>
            <a:br>
              <a:rPr lang="en-US" sz="1400" dirty="0"/>
            </a:br>
            <a:r>
              <a:rPr lang="en-GB" sz="1400" dirty="0">
                <a:solidFill>
                  <a:srgbClr val="262626"/>
                </a:solidFill>
                <a:effectLst/>
                <a:latin typeface="Segoe UI" panose="020B0502040204020203" pitchFamily="34" charset="0"/>
                <a:hlinkClick r:id="rId6"/>
              </a:rPr>
              <a:t>tvieracker@apple.com</a:t>
            </a:r>
            <a:r>
              <a:rPr lang="en-GB" sz="1400" dirty="0">
                <a:solidFill>
                  <a:srgbClr val="262626"/>
                </a:solidFill>
                <a:effectLst/>
                <a:latin typeface="Segoe UI" panose="020B0502040204020203" pitchFamily="34" charset="0"/>
              </a:rPr>
              <a:t> </a:t>
            </a:r>
            <a:endParaRPr lang="en-US" sz="1400" dirty="0"/>
          </a:p>
          <a:p>
            <a:pPr>
              <a:spcBef>
                <a:spcPct val="20000"/>
              </a:spcBef>
              <a:buFont typeface="Book Antiqua" pitchFamily="18" charset="0"/>
              <a:buNone/>
              <a:defRPr/>
            </a:pPr>
            <a:endParaRPr lang="en-GB" b="1" dirty="0">
              <a:sym typeface="Wingdings" pitchFamily="2" charset="2"/>
            </a:endParaRPr>
          </a:p>
          <a:p>
            <a:pPr>
              <a:spcBef>
                <a:spcPct val="20000"/>
              </a:spcBef>
              <a:buFont typeface="Book Antiqua" pitchFamily="18" charset="0"/>
              <a:buNone/>
              <a:defRPr/>
            </a:pPr>
            <a:br>
              <a:rPr lang="en-US" dirty="0">
                <a:sym typeface="Wingdings" pitchFamily="2" charset="2"/>
              </a:rPr>
            </a:br>
            <a:endParaRPr lang="en-US" sz="2400" dirty="0">
              <a:sym typeface="Wingdings" pitchFamily="2" charset="2"/>
            </a:endParaRPr>
          </a:p>
        </p:txBody>
      </p:sp>
      <p:sp>
        <p:nvSpPr>
          <p:cNvPr id="19460" name="Slide Number Placeholder 6"/>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0EEA359-62F4-4675-9EAF-47581C5D7037}" type="slidenum">
              <a:rPr lang="en-US" altLang="da-DK" smtClean="0">
                <a:solidFill>
                  <a:srgbClr val="887F6E"/>
                </a:solidFill>
              </a:rPr>
              <a:pPr eaLnBrk="1" hangingPunct="1"/>
              <a:t>4</a:t>
            </a:fld>
            <a:endParaRPr lang="en-US" altLang="da-DK">
              <a:solidFill>
                <a:srgbClr val="887F6E"/>
              </a:solidFill>
            </a:endParaRPr>
          </a:p>
        </p:txBody>
      </p:sp>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15445"/>
          <a:stretch/>
        </p:blipFill>
        <p:spPr bwMode="auto">
          <a:xfrm>
            <a:off x="409391" y="1880564"/>
            <a:ext cx="581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7326" y="2806328"/>
            <a:ext cx="581201" cy="775800"/>
          </a:xfrm>
          <a:prstGeom prst="rect">
            <a:avLst/>
          </a:prstGeom>
        </p:spPr>
      </p:pic>
      <p:pic>
        <p:nvPicPr>
          <p:cNvPr id="2" name="Picture 1">
            <a:extLst>
              <a:ext uri="{FF2B5EF4-FFF2-40B4-BE49-F238E27FC236}">
                <a16:creationId xmlns:a16="http://schemas.microsoft.com/office/drawing/2014/main" id="{20BD317C-B82B-4D75-9509-FCA029E57E10}"/>
              </a:ext>
            </a:extLst>
          </p:cNvPr>
          <p:cNvPicPr>
            <a:picLocks noChangeAspect="1"/>
          </p:cNvPicPr>
          <p:nvPr/>
        </p:nvPicPr>
        <p:blipFill>
          <a:blip r:embed="rId9"/>
          <a:stretch>
            <a:fillRect/>
          </a:stretch>
        </p:blipFill>
        <p:spPr>
          <a:xfrm>
            <a:off x="409391" y="4759780"/>
            <a:ext cx="533391" cy="794753"/>
          </a:xfrm>
          <a:prstGeom prst="rect">
            <a:avLst/>
          </a:prstGeom>
        </p:spPr>
      </p:pic>
      <p:pic>
        <p:nvPicPr>
          <p:cNvPr id="4" name="Picture 3" descr="A person wearing glasses&#10;&#10;Description automatically generated with medium confidence">
            <a:extLst>
              <a:ext uri="{FF2B5EF4-FFF2-40B4-BE49-F238E27FC236}">
                <a16:creationId xmlns:a16="http://schemas.microsoft.com/office/drawing/2014/main" id="{51AEA513-1801-BFEA-24E8-9BBD0888822C}"/>
              </a:ext>
            </a:extLst>
          </p:cNvPr>
          <p:cNvPicPr>
            <a:picLocks noChangeAspect="1"/>
          </p:cNvPicPr>
          <p:nvPr/>
        </p:nvPicPr>
        <p:blipFill>
          <a:blip r:embed="rId10"/>
          <a:stretch>
            <a:fillRect/>
          </a:stretch>
        </p:blipFill>
        <p:spPr>
          <a:xfrm>
            <a:off x="390773" y="3744016"/>
            <a:ext cx="599818" cy="801200"/>
          </a:xfrm>
          <a:prstGeom prst="rect">
            <a:avLst/>
          </a:prstGeom>
        </p:spPr>
      </p:pic>
      <p:pic>
        <p:nvPicPr>
          <p:cNvPr id="3" name="Picture 2" descr="A person in a suit&#10;&#10;Description automatically generated with low confidence">
            <a:extLst>
              <a:ext uri="{FF2B5EF4-FFF2-40B4-BE49-F238E27FC236}">
                <a16:creationId xmlns:a16="http://schemas.microsoft.com/office/drawing/2014/main" id="{8FC28770-6E7B-C932-62C3-69C69D0DDC0C}"/>
              </a:ext>
            </a:extLst>
          </p:cNvPr>
          <p:cNvPicPr>
            <a:picLocks noChangeAspect="1"/>
          </p:cNvPicPr>
          <p:nvPr/>
        </p:nvPicPr>
        <p:blipFill>
          <a:blip r:embed="rId11"/>
          <a:stretch>
            <a:fillRect/>
          </a:stretch>
        </p:blipFill>
        <p:spPr>
          <a:xfrm>
            <a:off x="335631" y="5614086"/>
            <a:ext cx="680909" cy="90752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da-DK" sz="2600" noProof="0" dirty="0">
                <a:latin typeface="Arial" charset="0"/>
                <a:ea typeface="ＭＳ Ｐゴシック" pitchFamily="34" charset="-128"/>
              </a:rPr>
              <a:t>ECC PT1’s </a:t>
            </a:r>
            <a:r>
              <a:rPr lang="en-GB" altLang="da-DK" sz="2600" dirty="0">
                <a:latin typeface="Arial" charset="0"/>
                <a:ea typeface="ＭＳ Ｐゴシック" pitchFamily="34" charset="-128"/>
              </a:rPr>
              <a:t>role </a:t>
            </a:r>
            <a:r>
              <a:rPr lang="en-GB" altLang="da-DK" sz="2600" noProof="0" dirty="0">
                <a:latin typeface="Arial" charset="0"/>
                <a:ea typeface="ＭＳ Ｐゴシック" pitchFamily="34" charset="-128"/>
              </a:rPr>
              <a:t>within ECC</a:t>
            </a:r>
          </a:p>
        </p:txBody>
      </p:sp>
      <p:sp>
        <p:nvSpPr>
          <p:cNvPr id="13315" name="_s160774"/>
          <p:cNvSpPr>
            <a:spLocks noChangeArrowheads="1"/>
          </p:cNvSpPr>
          <p:nvPr/>
        </p:nvSpPr>
        <p:spPr bwMode="auto">
          <a:xfrm>
            <a:off x="4178300" y="1995488"/>
            <a:ext cx="1495425" cy="538162"/>
          </a:xfrm>
          <a:prstGeom prst="roundRect">
            <a:avLst>
              <a:gd name="adj" fmla="val 16667"/>
            </a:avLst>
          </a:prstGeom>
          <a:gradFill rotWithShape="0">
            <a:gsLst>
              <a:gs pos="0">
                <a:schemeClr val="accent1"/>
              </a:gs>
              <a:gs pos="100000">
                <a:srgbClr val="99EBD7"/>
              </a:gs>
            </a:gsLst>
            <a:path path="rect">
              <a:fillToRect l="100000" t="100000"/>
            </a:path>
          </a:gradFill>
          <a:ln w="9525">
            <a:solidFill>
              <a:srgbClr val="008000"/>
            </a:solidFill>
            <a:round/>
            <a:headEnd/>
            <a:tailEnd/>
          </a:ln>
        </p:spPr>
        <p:txBody>
          <a:bodyPr wrap="none" lIns="0" tIns="0" rIns="0" bIns="0"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a-DK" sz="3000" b="1" dirty="0">
                <a:hlinkClick r:id="rId2"/>
              </a:rPr>
              <a:t>ECC</a:t>
            </a:r>
            <a:endParaRPr lang="de-DE" altLang="da-DK" sz="3000" b="1" dirty="0"/>
          </a:p>
        </p:txBody>
      </p:sp>
      <p:grpSp>
        <p:nvGrpSpPr>
          <p:cNvPr id="13316" name="Group 5"/>
          <p:cNvGrpSpPr>
            <a:grpSpLocks/>
          </p:cNvGrpSpPr>
          <p:nvPr/>
        </p:nvGrpSpPr>
        <p:grpSpPr bwMode="auto">
          <a:xfrm>
            <a:off x="1930400" y="2913063"/>
            <a:ext cx="5975350" cy="1169987"/>
            <a:chOff x="794" y="1718"/>
            <a:chExt cx="3764" cy="737"/>
          </a:xfrm>
        </p:grpSpPr>
        <p:sp>
          <p:nvSpPr>
            <p:cNvPr id="13345" name="_s160774"/>
            <p:cNvSpPr>
              <a:spLocks noChangeArrowheads="1"/>
            </p:cNvSpPr>
            <p:nvPr/>
          </p:nvSpPr>
          <p:spPr bwMode="auto">
            <a:xfrm>
              <a:off x="794" y="1957"/>
              <a:ext cx="771" cy="498"/>
            </a:xfrm>
            <a:prstGeom prst="roundRect">
              <a:avLst>
                <a:gd name="adj" fmla="val 16667"/>
              </a:avLst>
            </a:prstGeom>
            <a:solidFill>
              <a:srgbClr val="00B0F0"/>
            </a:solidFill>
            <a:ln w="9525">
              <a:solidFill>
                <a:srgbClr val="3366FF"/>
              </a:solidFill>
              <a:round/>
              <a:headEnd/>
              <a:tailEnd/>
            </a:ln>
          </p:spPr>
          <p:txBody>
            <a:bodyPr wrap="none" lIns="0" tIns="0" rIns="0" bIns="0"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a-DK" b="1" dirty="0">
                  <a:hlinkClick r:id="rId3"/>
                </a:rPr>
                <a:t>WG FM</a:t>
              </a:r>
              <a:endParaRPr lang="de-DE" altLang="da-DK" b="1" dirty="0"/>
            </a:p>
            <a:p>
              <a:pPr algn="ctr" eaLnBrk="1" hangingPunct="1"/>
              <a:r>
                <a:rPr lang="de-DE" altLang="da-DK" sz="1000" b="1" dirty="0"/>
                <a:t>Frequency</a:t>
              </a:r>
            </a:p>
            <a:p>
              <a:pPr algn="ctr" eaLnBrk="1" hangingPunct="1"/>
              <a:r>
                <a:rPr lang="de-DE" altLang="da-DK" sz="1000" b="1" dirty="0"/>
                <a:t>Management</a:t>
              </a:r>
            </a:p>
          </p:txBody>
        </p:sp>
        <p:sp>
          <p:nvSpPr>
            <p:cNvPr id="13346" name="_s160774"/>
            <p:cNvSpPr>
              <a:spLocks noChangeArrowheads="1"/>
            </p:cNvSpPr>
            <p:nvPr/>
          </p:nvSpPr>
          <p:spPr bwMode="auto">
            <a:xfrm>
              <a:off x="1791" y="1957"/>
              <a:ext cx="771" cy="498"/>
            </a:xfrm>
            <a:prstGeom prst="roundRect">
              <a:avLst>
                <a:gd name="adj" fmla="val 16667"/>
              </a:avLst>
            </a:prstGeom>
            <a:solidFill>
              <a:srgbClr val="00B0F0"/>
            </a:solidFill>
            <a:ln w="9525">
              <a:solidFill>
                <a:srgbClr val="3366FF"/>
              </a:solidFill>
              <a:round/>
              <a:headEnd/>
              <a:tailEnd/>
            </a:ln>
          </p:spPr>
          <p:txBody>
            <a:bodyPr wrap="none" lIns="0" tIns="0" rIns="0" bIns="0"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a-DK" b="1" dirty="0">
                  <a:hlinkClick r:id="rId4"/>
                </a:rPr>
                <a:t>WG SE</a:t>
              </a:r>
              <a:endParaRPr lang="de-DE" altLang="da-DK" b="1" dirty="0"/>
            </a:p>
            <a:p>
              <a:pPr algn="ctr" eaLnBrk="1" hangingPunct="1"/>
              <a:r>
                <a:rPr lang="de-DE" altLang="da-DK" sz="1000" b="1" dirty="0"/>
                <a:t>Spectrum</a:t>
              </a:r>
            </a:p>
            <a:p>
              <a:pPr algn="ctr" eaLnBrk="1" hangingPunct="1"/>
              <a:r>
                <a:rPr lang="de-DE" altLang="da-DK" sz="1000" b="1" dirty="0"/>
                <a:t>Engineering</a:t>
              </a:r>
            </a:p>
          </p:txBody>
        </p:sp>
        <p:sp>
          <p:nvSpPr>
            <p:cNvPr id="13347" name="_s160774"/>
            <p:cNvSpPr>
              <a:spLocks noChangeArrowheads="1"/>
            </p:cNvSpPr>
            <p:nvPr/>
          </p:nvSpPr>
          <p:spPr bwMode="auto">
            <a:xfrm>
              <a:off x="3786" y="1957"/>
              <a:ext cx="772" cy="498"/>
            </a:xfrm>
            <a:prstGeom prst="roundRect">
              <a:avLst>
                <a:gd name="adj" fmla="val 16667"/>
              </a:avLst>
            </a:prstGeom>
            <a:solidFill>
              <a:srgbClr val="00B0F0"/>
            </a:solidFill>
            <a:ln w="9525">
              <a:solidFill>
                <a:srgbClr val="3366FF"/>
              </a:solidFill>
              <a:round/>
              <a:headEnd/>
              <a:tailEnd/>
            </a:ln>
          </p:spPr>
          <p:txBody>
            <a:bodyPr wrap="none" lIns="0" tIns="0" rIns="0" bIns="0"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a-DK" b="1" dirty="0">
                  <a:hlinkClick r:id="rId5"/>
                </a:rPr>
                <a:t>WG NaN</a:t>
              </a:r>
              <a:endParaRPr lang="de-DE" altLang="da-DK" b="1" dirty="0"/>
            </a:p>
            <a:p>
              <a:pPr algn="ctr" eaLnBrk="1" hangingPunct="1"/>
              <a:r>
                <a:rPr lang="de-DE" altLang="da-DK" sz="1000" b="1" dirty="0"/>
                <a:t>Numbering and </a:t>
              </a:r>
            </a:p>
            <a:p>
              <a:pPr algn="ctr" eaLnBrk="1" hangingPunct="1"/>
              <a:r>
                <a:rPr lang="de-DE" altLang="da-DK" sz="1000" b="1" dirty="0"/>
                <a:t>Networks</a:t>
              </a:r>
            </a:p>
          </p:txBody>
        </p:sp>
        <p:cxnSp>
          <p:nvCxnSpPr>
            <p:cNvPr id="13348" name="AutoShape 10"/>
            <p:cNvCxnSpPr>
              <a:cxnSpLocks noChangeShapeType="1"/>
              <a:endCxn id="13345" idx="0"/>
            </p:cNvCxnSpPr>
            <p:nvPr/>
          </p:nvCxnSpPr>
          <p:spPr bwMode="auto">
            <a:xfrm rot="10800000" flipV="1">
              <a:off x="1180" y="1718"/>
              <a:ext cx="2059" cy="239"/>
            </a:xfrm>
            <a:prstGeom prst="bentConnector2">
              <a:avLst/>
            </a:prstGeom>
            <a:noFill/>
            <a:ln w="12700">
              <a:solidFill>
                <a:srgbClr val="3366FF"/>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3349" name="AutoShape 12"/>
            <p:cNvCxnSpPr>
              <a:cxnSpLocks noChangeShapeType="1"/>
              <a:endCxn id="13346" idx="0"/>
            </p:cNvCxnSpPr>
            <p:nvPr/>
          </p:nvCxnSpPr>
          <p:spPr bwMode="auto">
            <a:xfrm rot="10800000" flipV="1">
              <a:off x="2177" y="1718"/>
              <a:ext cx="1021" cy="239"/>
            </a:xfrm>
            <a:prstGeom prst="bentConnector2">
              <a:avLst/>
            </a:prstGeom>
            <a:noFill/>
            <a:ln w="12700">
              <a:solidFill>
                <a:srgbClr val="3366FF"/>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3350" name="AutoShape 13"/>
            <p:cNvCxnSpPr>
              <a:cxnSpLocks noChangeShapeType="1"/>
              <a:endCxn id="13347" idx="0"/>
            </p:cNvCxnSpPr>
            <p:nvPr/>
          </p:nvCxnSpPr>
          <p:spPr bwMode="auto">
            <a:xfrm>
              <a:off x="3239" y="1718"/>
              <a:ext cx="933" cy="239"/>
            </a:xfrm>
            <a:prstGeom prst="bentConnector2">
              <a:avLst/>
            </a:prstGeom>
            <a:noFill/>
            <a:ln w="12700">
              <a:solidFill>
                <a:srgbClr val="3366FF"/>
              </a:solidFill>
              <a:miter lim="800000"/>
              <a:headEnd type="none" w="sm" len="sm"/>
              <a:tailEnd type="none" w="sm" len="sm"/>
            </a:ln>
            <a:extLst>
              <a:ext uri="{909E8E84-426E-40DD-AFC4-6F175D3DCCD1}">
                <a14:hiddenFill xmlns:a14="http://schemas.microsoft.com/office/drawing/2010/main">
                  <a:noFill/>
                </a14:hiddenFill>
              </a:ext>
            </a:extLst>
          </p:spPr>
        </p:cxnSp>
        <p:sp>
          <p:nvSpPr>
            <p:cNvPr id="13351" name="_s160774"/>
            <p:cNvSpPr>
              <a:spLocks noChangeArrowheads="1"/>
            </p:cNvSpPr>
            <p:nvPr/>
          </p:nvSpPr>
          <p:spPr bwMode="auto">
            <a:xfrm>
              <a:off x="2835" y="1954"/>
              <a:ext cx="725" cy="498"/>
            </a:xfrm>
            <a:prstGeom prst="roundRect">
              <a:avLst>
                <a:gd name="adj" fmla="val 16667"/>
              </a:avLst>
            </a:prstGeom>
            <a:solidFill>
              <a:srgbClr val="00B0F0"/>
            </a:solidFill>
            <a:ln w="9525">
              <a:solidFill>
                <a:srgbClr val="3366FF"/>
              </a:solidFill>
              <a:round/>
              <a:headEnd/>
              <a:tailEnd/>
            </a:ln>
          </p:spPr>
          <p:txBody>
            <a:bodyPr wrap="none" lIns="0" tIns="0" rIns="0" bIns="0"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a-DK" b="1" dirty="0">
                  <a:hlinkClick r:id="rId6"/>
                </a:rPr>
                <a:t>CPG</a:t>
              </a:r>
              <a:endParaRPr lang="de-DE" altLang="da-DK" b="1" dirty="0"/>
            </a:p>
            <a:p>
              <a:pPr algn="ctr" eaLnBrk="1" hangingPunct="1"/>
              <a:r>
                <a:rPr lang="de-DE" altLang="da-DK" sz="1000" b="1" dirty="0"/>
                <a:t>Conference</a:t>
              </a:r>
            </a:p>
            <a:p>
              <a:pPr algn="ctr" eaLnBrk="1" hangingPunct="1"/>
              <a:r>
                <a:rPr lang="de-DE" altLang="da-DK" sz="1000" b="1" dirty="0"/>
                <a:t>Preparatory Group</a:t>
              </a:r>
            </a:p>
          </p:txBody>
        </p:sp>
        <p:cxnSp>
          <p:nvCxnSpPr>
            <p:cNvPr id="13352" name="AutoShape 10"/>
            <p:cNvCxnSpPr>
              <a:cxnSpLocks noChangeShapeType="1"/>
            </p:cNvCxnSpPr>
            <p:nvPr/>
          </p:nvCxnSpPr>
          <p:spPr bwMode="auto">
            <a:xfrm rot="16200000" flipH="1">
              <a:off x="2970" y="1751"/>
              <a:ext cx="236" cy="170"/>
            </a:xfrm>
            <a:prstGeom prst="bentConnector3">
              <a:avLst>
                <a:gd name="adj1" fmla="val 102"/>
              </a:avLst>
            </a:prstGeom>
            <a:noFill/>
            <a:ln w="12700">
              <a:solidFill>
                <a:srgbClr val="3366FF"/>
              </a:solidFill>
              <a:miter lim="800000"/>
              <a:headEnd type="none" w="sm" len="sm"/>
              <a:tailEnd type="none" w="sm" len="sm"/>
            </a:ln>
            <a:extLst>
              <a:ext uri="{909E8E84-426E-40DD-AFC4-6F175D3DCCD1}">
                <a14:hiddenFill xmlns:a14="http://schemas.microsoft.com/office/drawing/2010/main">
                  <a:noFill/>
                </a14:hiddenFill>
              </a:ext>
            </a:extLst>
          </p:spPr>
        </p:cxnSp>
      </p:grpSp>
      <p:sp>
        <p:nvSpPr>
          <p:cNvPr id="13317" name="_s160774"/>
          <p:cNvSpPr>
            <a:spLocks noChangeArrowheads="1"/>
          </p:cNvSpPr>
          <p:nvPr/>
        </p:nvSpPr>
        <p:spPr bwMode="auto">
          <a:xfrm>
            <a:off x="6021388" y="2419350"/>
            <a:ext cx="960437" cy="266700"/>
          </a:xfrm>
          <a:prstGeom prst="roundRect">
            <a:avLst>
              <a:gd name="adj" fmla="val 16667"/>
            </a:avLst>
          </a:prstGeom>
          <a:solidFill>
            <a:srgbClr val="C0C0C0"/>
          </a:solidFill>
          <a:ln w="9525">
            <a:solidFill>
              <a:srgbClr val="808080"/>
            </a:solidFill>
            <a:round/>
            <a:headEnd/>
            <a:tailEnd/>
          </a:ln>
        </p:spPr>
        <p:txBody>
          <a:bodyPr wrap="none" lIns="0" tIns="0" rIns="0" bIns="0"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a-DK" dirty="0">
                <a:solidFill>
                  <a:srgbClr val="333333"/>
                </a:solidFill>
                <a:hlinkClick r:id="rId7"/>
              </a:rPr>
              <a:t>ECO</a:t>
            </a:r>
            <a:endParaRPr lang="de-DE" altLang="da-DK" dirty="0">
              <a:solidFill>
                <a:srgbClr val="333333"/>
              </a:solidFill>
            </a:endParaRPr>
          </a:p>
        </p:txBody>
      </p:sp>
      <p:cxnSp>
        <p:nvCxnSpPr>
          <p:cNvPr id="13318" name="AutoShape 18"/>
          <p:cNvCxnSpPr>
            <a:cxnSpLocks noChangeShapeType="1"/>
            <a:stCxn id="13317" idx="0"/>
            <a:endCxn id="13315" idx="3"/>
          </p:cNvCxnSpPr>
          <p:nvPr/>
        </p:nvCxnSpPr>
        <p:spPr bwMode="auto">
          <a:xfrm rot="5400000" flipH="1">
            <a:off x="6011069" y="1928019"/>
            <a:ext cx="153987" cy="828675"/>
          </a:xfrm>
          <a:prstGeom prst="bentConnector2">
            <a:avLst/>
          </a:prstGeom>
          <a:noFill/>
          <a:ln w="12700">
            <a:solidFill>
              <a:srgbClr val="808080"/>
            </a:solidFill>
            <a:prstDash val="dash"/>
            <a:miter lim="800000"/>
            <a:headEnd type="none" w="sm" len="sm"/>
            <a:tailEnd type="none" w="sm" len="sm"/>
          </a:ln>
          <a:extLst>
            <a:ext uri="{909E8E84-426E-40DD-AFC4-6F175D3DCCD1}">
              <a14:hiddenFill xmlns:a14="http://schemas.microsoft.com/office/drawing/2010/main">
                <a:noFill/>
              </a14:hiddenFill>
            </a:ext>
          </a:extLst>
        </p:spPr>
      </p:cxnSp>
      <p:grpSp>
        <p:nvGrpSpPr>
          <p:cNvPr id="18" name="Group 60"/>
          <p:cNvGrpSpPr>
            <a:grpSpLocks/>
          </p:cNvGrpSpPr>
          <p:nvPr/>
        </p:nvGrpSpPr>
        <p:grpSpPr bwMode="auto">
          <a:xfrm>
            <a:off x="4421188" y="2533650"/>
            <a:ext cx="1003301" cy="3435351"/>
            <a:chOff x="2227" y="1547"/>
            <a:chExt cx="632" cy="2164"/>
          </a:xfrm>
        </p:grpSpPr>
        <p:sp>
          <p:nvSpPr>
            <p:cNvPr id="13343" name="_s160774"/>
            <p:cNvSpPr>
              <a:spLocks noChangeArrowheads="1"/>
            </p:cNvSpPr>
            <p:nvPr/>
          </p:nvSpPr>
          <p:spPr bwMode="auto">
            <a:xfrm>
              <a:off x="2227" y="3237"/>
              <a:ext cx="632" cy="474"/>
            </a:xfrm>
            <a:prstGeom prst="roundRect">
              <a:avLst>
                <a:gd name="adj" fmla="val 16667"/>
              </a:avLst>
            </a:prstGeom>
            <a:gradFill rotWithShape="1">
              <a:gsLst>
                <a:gs pos="0">
                  <a:srgbClr val="99FF66"/>
                </a:gs>
                <a:gs pos="100000">
                  <a:srgbClr val="33CC33"/>
                </a:gs>
              </a:gsLst>
              <a:lin ang="2700000" scaled="1"/>
            </a:gradFill>
            <a:ln w="9525">
              <a:solidFill>
                <a:srgbClr val="008000"/>
              </a:solidFill>
              <a:round/>
              <a:headEnd/>
              <a:tailEnd/>
            </a:ln>
          </p:spPr>
          <p:txBody>
            <a:bodyPr wrap="none" lIns="0" tIns="0" rIns="0" bIns="0"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a-DK" b="1" dirty="0">
                  <a:hlinkClick r:id="rId8"/>
                </a:rPr>
                <a:t>ECC PT1</a:t>
              </a:r>
              <a:endParaRPr lang="de-DE" altLang="da-DK" b="1" dirty="0"/>
            </a:p>
            <a:p>
              <a:pPr algn="ctr" eaLnBrk="1" hangingPunct="1"/>
              <a:r>
                <a:rPr lang="de-DE" altLang="da-DK" sz="1000" b="1" dirty="0"/>
                <a:t>IMT</a:t>
              </a:r>
            </a:p>
            <a:p>
              <a:pPr algn="ctr" eaLnBrk="1" hangingPunct="1"/>
              <a:r>
                <a:rPr lang="de-DE" altLang="da-DK" sz="1000" b="1" dirty="0"/>
                <a:t>Matters</a:t>
              </a:r>
            </a:p>
          </p:txBody>
        </p:sp>
        <p:cxnSp>
          <p:nvCxnSpPr>
            <p:cNvPr id="13344" name="AutoShape 21"/>
            <p:cNvCxnSpPr>
              <a:cxnSpLocks noChangeShapeType="1"/>
              <a:stCxn id="13315" idx="2"/>
            </p:cNvCxnSpPr>
            <p:nvPr/>
          </p:nvCxnSpPr>
          <p:spPr bwMode="auto">
            <a:xfrm rot="5400000">
              <a:off x="1700" y="2392"/>
              <a:ext cx="1690" cy="0"/>
            </a:xfrm>
            <a:prstGeom prst="bentConnector3">
              <a:avLst>
                <a:gd name="adj1" fmla="val 50000"/>
              </a:avLst>
            </a:prstGeom>
            <a:noFill/>
            <a:ln w="76200">
              <a:solidFill>
                <a:srgbClr val="008000"/>
              </a:solidFill>
              <a:miter lim="800000"/>
              <a:headEnd type="none" w="sm" len="sm"/>
              <a:tailEnd type="none" w="sm" len="sm"/>
            </a:ln>
            <a:extLst>
              <a:ext uri="{909E8E84-426E-40DD-AFC4-6F175D3DCCD1}">
                <a14:hiddenFill xmlns:a14="http://schemas.microsoft.com/office/drawing/2010/main">
                  <a:noFill/>
                </a14:hiddenFill>
              </a:ext>
            </a:extLst>
          </p:spPr>
        </p:cxnSp>
      </p:grpSp>
      <p:grpSp>
        <p:nvGrpSpPr>
          <p:cNvPr id="13320" name="Group 102"/>
          <p:cNvGrpSpPr>
            <a:grpSpLocks/>
          </p:cNvGrpSpPr>
          <p:nvPr/>
        </p:nvGrpSpPr>
        <p:grpSpPr bwMode="auto">
          <a:xfrm>
            <a:off x="2482850" y="1979613"/>
            <a:ext cx="1695450" cy="574675"/>
            <a:chOff x="1006" y="1198"/>
            <a:chExt cx="1068" cy="362"/>
          </a:xfrm>
        </p:grpSpPr>
        <p:sp>
          <p:nvSpPr>
            <p:cNvPr id="13341" name="_s160774"/>
            <p:cNvSpPr>
              <a:spLocks noChangeArrowheads="1"/>
            </p:cNvSpPr>
            <p:nvPr/>
          </p:nvSpPr>
          <p:spPr bwMode="auto">
            <a:xfrm>
              <a:off x="1006" y="1198"/>
              <a:ext cx="759" cy="362"/>
            </a:xfrm>
            <a:prstGeom prst="roundRect">
              <a:avLst>
                <a:gd name="adj" fmla="val 16667"/>
              </a:avLst>
            </a:prstGeom>
            <a:gradFill rotWithShape="0">
              <a:gsLst>
                <a:gs pos="0">
                  <a:schemeClr val="accent1"/>
                </a:gs>
                <a:gs pos="100000">
                  <a:srgbClr val="99EBD7"/>
                </a:gs>
              </a:gsLst>
              <a:path path="rect">
                <a:fillToRect l="100000" t="100000"/>
              </a:path>
            </a:gradFill>
            <a:ln w="9525">
              <a:solidFill>
                <a:srgbClr val="008000"/>
              </a:solidFill>
              <a:round/>
              <a:headEnd/>
              <a:tailEnd/>
            </a:ln>
          </p:spPr>
          <p:txBody>
            <a:bodyPr wrap="none" lIns="0" tIns="0" rIns="0" bIns="0"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a-DK" sz="1200" b="1" dirty="0"/>
                <a:t>Steering Group</a:t>
              </a:r>
            </a:p>
          </p:txBody>
        </p:sp>
        <p:cxnSp>
          <p:nvCxnSpPr>
            <p:cNvPr id="13342" name="AutoShape 28"/>
            <p:cNvCxnSpPr>
              <a:cxnSpLocks noChangeShapeType="1"/>
              <a:stCxn id="13341" idx="3"/>
              <a:endCxn id="13315" idx="1"/>
            </p:cNvCxnSpPr>
            <p:nvPr/>
          </p:nvCxnSpPr>
          <p:spPr bwMode="auto">
            <a:xfrm>
              <a:off x="1765" y="1379"/>
              <a:ext cx="309" cy="3"/>
            </a:xfrm>
            <a:prstGeom prst="straightConnector1">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cxnSp>
      </p:grpSp>
      <p:sp>
        <p:nvSpPr>
          <p:cNvPr id="24" name="Rectangle 34"/>
          <p:cNvSpPr>
            <a:spLocks noChangeArrowheads="1"/>
          </p:cNvSpPr>
          <p:nvPr/>
        </p:nvSpPr>
        <p:spPr bwMode="auto">
          <a:xfrm>
            <a:off x="5106988" y="4243388"/>
            <a:ext cx="291623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ru-RU" altLang="da-DK"/>
          </a:p>
        </p:txBody>
      </p:sp>
      <p:sp>
        <p:nvSpPr>
          <p:cNvPr id="13334" name="Line 97"/>
          <p:cNvSpPr>
            <a:spLocks noChangeShapeType="1"/>
          </p:cNvSpPr>
          <p:nvPr/>
        </p:nvSpPr>
        <p:spPr bwMode="auto">
          <a:xfrm flipH="1" flipV="1">
            <a:off x="2518569" y="4168131"/>
            <a:ext cx="1901825" cy="1133475"/>
          </a:xfrm>
          <a:prstGeom prst="line">
            <a:avLst/>
          </a:prstGeom>
          <a:noFill/>
          <a:ln w="76200">
            <a:solidFill>
              <a:srgbClr val="00B0F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da-DK"/>
          </a:p>
        </p:txBody>
      </p:sp>
      <p:sp>
        <p:nvSpPr>
          <p:cNvPr id="38" name="Line 46"/>
          <p:cNvSpPr>
            <a:spLocks noChangeShapeType="1"/>
          </p:cNvSpPr>
          <p:nvPr/>
        </p:nvSpPr>
        <p:spPr bwMode="auto">
          <a:xfrm flipH="1" flipV="1">
            <a:off x="4125913" y="4083049"/>
            <a:ext cx="442914" cy="1133475"/>
          </a:xfrm>
          <a:prstGeom prst="line">
            <a:avLst/>
          </a:prstGeom>
          <a:noFill/>
          <a:ln w="76200">
            <a:solidFill>
              <a:srgbClr val="00B0F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da-DK"/>
          </a:p>
        </p:txBody>
      </p:sp>
      <p:sp>
        <p:nvSpPr>
          <p:cNvPr id="13325" name="AutoShape 51"/>
          <p:cNvSpPr>
            <a:spLocks noChangeArrowheads="1"/>
          </p:cNvSpPr>
          <p:nvPr/>
        </p:nvSpPr>
        <p:spPr bwMode="auto">
          <a:xfrm>
            <a:off x="2800350" y="6074718"/>
            <a:ext cx="204788" cy="38735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da-DK" altLang="da-DK">
              <a:solidFill>
                <a:srgbClr val="0000CC"/>
              </a:solidFill>
            </a:endParaRPr>
          </a:p>
        </p:txBody>
      </p:sp>
      <p:sp>
        <p:nvSpPr>
          <p:cNvPr id="13329" name="Slide Number Placeholder 42"/>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ABF1ACB-42E3-4C7B-8CDD-AF800F58113A}" type="slidenum">
              <a:rPr lang="en-US" altLang="da-DK" smtClean="0">
                <a:solidFill>
                  <a:srgbClr val="887F6E"/>
                </a:solidFill>
              </a:rPr>
              <a:pPr eaLnBrk="1" hangingPunct="1"/>
              <a:t>5</a:t>
            </a:fld>
            <a:endParaRPr lang="en-US" altLang="da-DK">
              <a:solidFill>
                <a:srgbClr val="887F6E"/>
              </a:solidFill>
            </a:endParaRPr>
          </a:p>
        </p:txBody>
      </p:sp>
      <p:sp>
        <p:nvSpPr>
          <p:cNvPr id="42" name="Line 46"/>
          <p:cNvSpPr>
            <a:spLocks noChangeShapeType="1"/>
          </p:cNvSpPr>
          <p:nvPr/>
        </p:nvSpPr>
        <p:spPr bwMode="auto">
          <a:xfrm flipV="1">
            <a:off x="5292080" y="4083050"/>
            <a:ext cx="414983" cy="1133030"/>
          </a:xfrm>
          <a:prstGeom prst="line">
            <a:avLst/>
          </a:prstGeom>
          <a:noFill/>
          <a:ln w="76200">
            <a:solidFill>
              <a:srgbClr val="00B0F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da-DK"/>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da-DK" sz="2600" noProof="0" dirty="0">
                <a:latin typeface="Arial" charset="0"/>
                <a:ea typeface="ＭＳ Ｐゴシック" pitchFamily="34" charset="-128"/>
              </a:rPr>
              <a:t>Co-operation with external entities</a:t>
            </a:r>
          </a:p>
        </p:txBody>
      </p:sp>
      <p:grpSp>
        <p:nvGrpSpPr>
          <p:cNvPr id="6" name="Group 37"/>
          <p:cNvGrpSpPr>
            <a:grpSpLocks/>
          </p:cNvGrpSpPr>
          <p:nvPr/>
        </p:nvGrpSpPr>
        <p:grpSpPr bwMode="auto">
          <a:xfrm>
            <a:off x="3656013" y="3370263"/>
            <a:ext cx="2032000" cy="1455737"/>
            <a:chOff x="2303" y="2241"/>
            <a:chExt cx="1280" cy="917"/>
          </a:xfrm>
        </p:grpSpPr>
        <p:sp>
          <p:nvSpPr>
            <p:cNvPr id="14374" name="_s160774"/>
            <p:cNvSpPr>
              <a:spLocks noChangeArrowheads="1"/>
            </p:cNvSpPr>
            <p:nvPr/>
          </p:nvSpPr>
          <p:spPr bwMode="auto">
            <a:xfrm>
              <a:off x="2303" y="2256"/>
              <a:ext cx="1280" cy="902"/>
            </a:xfrm>
            <a:prstGeom prst="roundRect">
              <a:avLst>
                <a:gd name="adj" fmla="val 16667"/>
              </a:avLst>
            </a:prstGeom>
            <a:gradFill rotWithShape="0">
              <a:gsLst>
                <a:gs pos="0">
                  <a:schemeClr val="accent1"/>
                </a:gs>
                <a:gs pos="100000">
                  <a:srgbClr val="99EBD7"/>
                </a:gs>
              </a:gsLst>
              <a:path path="rect">
                <a:fillToRect l="100000" t="100000"/>
              </a:path>
            </a:gradFill>
            <a:ln w="9525">
              <a:solidFill>
                <a:srgbClr val="008000"/>
              </a:solidFill>
              <a:round/>
              <a:headEnd/>
              <a:tailEnd/>
            </a:ln>
          </p:spPr>
          <p:txBody>
            <a:bodyPr wrap="none" lIns="0" tIns="0" rIns="0" bIns="0"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da-DK" altLang="da-DK" sz="3000" b="1"/>
            </a:p>
          </p:txBody>
        </p:sp>
        <p:sp>
          <p:nvSpPr>
            <p:cNvPr id="14375" name="_s160774"/>
            <p:cNvSpPr>
              <a:spLocks noChangeArrowheads="1"/>
            </p:cNvSpPr>
            <p:nvPr/>
          </p:nvSpPr>
          <p:spPr bwMode="auto">
            <a:xfrm>
              <a:off x="2789" y="2615"/>
              <a:ext cx="584" cy="408"/>
            </a:xfrm>
            <a:prstGeom prst="roundRect">
              <a:avLst>
                <a:gd name="adj" fmla="val 16667"/>
              </a:avLst>
            </a:prstGeom>
            <a:gradFill rotWithShape="1">
              <a:gsLst>
                <a:gs pos="0">
                  <a:srgbClr val="99FF66"/>
                </a:gs>
                <a:gs pos="100000">
                  <a:srgbClr val="33CC33"/>
                </a:gs>
              </a:gsLst>
              <a:lin ang="2700000" scaled="1"/>
            </a:gradFill>
            <a:ln w="9525">
              <a:solidFill>
                <a:srgbClr val="008000"/>
              </a:solidFill>
              <a:round/>
              <a:headEnd/>
              <a:tailEnd/>
            </a:ln>
          </p:spPr>
          <p:txBody>
            <a:bodyPr wrap="none" lIns="0" tIns="0" rIns="0" bIns="0"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a-DK" sz="1400" b="1"/>
                <a:t>ECC PT1</a:t>
              </a:r>
            </a:p>
          </p:txBody>
        </p:sp>
        <p:sp>
          <p:nvSpPr>
            <p:cNvPr id="14376" name="Rectangle 11"/>
            <p:cNvSpPr>
              <a:spLocks noChangeArrowheads="1"/>
            </p:cNvSpPr>
            <p:nvPr/>
          </p:nvSpPr>
          <p:spPr bwMode="auto">
            <a:xfrm>
              <a:off x="2347" y="2241"/>
              <a:ext cx="8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52400" indent="-1524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altLang="da-DK" sz="2800" b="1"/>
                <a:t>ECC</a:t>
              </a:r>
              <a:endParaRPr lang="en-US" altLang="da-DK" sz="2800" b="1"/>
            </a:p>
          </p:txBody>
        </p:sp>
      </p:grpSp>
      <p:grpSp>
        <p:nvGrpSpPr>
          <p:cNvPr id="10" name="Group 35"/>
          <p:cNvGrpSpPr>
            <a:grpSpLocks/>
          </p:cNvGrpSpPr>
          <p:nvPr/>
        </p:nvGrpSpPr>
        <p:grpSpPr bwMode="auto">
          <a:xfrm>
            <a:off x="3729038" y="1784350"/>
            <a:ext cx="1858962" cy="2141538"/>
            <a:chOff x="2355" y="1308"/>
            <a:chExt cx="1171" cy="1349"/>
          </a:xfrm>
        </p:grpSpPr>
        <p:pic>
          <p:nvPicPr>
            <p:cNvPr id="14372" name="Picture 4" descr="ITU-official-logo_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 y="1308"/>
              <a:ext cx="1171"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3" name="Line 34"/>
            <p:cNvSpPr>
              <a:spLocks noChangeShapeType="1"/>
            </p:cNvSpPr>
            <p:nvPr/>
          </p:nvSpPr>
          <p:spPr bwMode="auto">
            <a:xfrm flipV="1">
              <a:off x="3057" y="1779"/>
              <a:ext cx="0" cy="878"/>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grpSp>
      <p:sp>
        <p:nvSpPr>
          <p:cNvPr id="14341" name="Text Box 27"/>
          <p:cNvSpPr txBox="1">
            <a:spLocks noChangeArrowheads="1"/>
          </p:cNvSpPr>
          <p:nvPr/>
        </p:nvSpPr>
        <p:spPr bwMode="auto">
          <a:xfrm>
            <a:off x="7072313" y="2144713"/>
            <a:ext cx="1685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endParaRPr lang="en-GB" altLang="da-DK">
              <a:cs typeface="Times New Roman" pitchFamily="18" charset="0"/>
            </a:endParaRPr>
          </a:p>
        </p:txBody>
      </p:sp>
      <p:grpSp>
        <p:nvGrpSpPr>
          <p:cNvPr id="27" name="Group 56"/>
          <p:cNvGrpSpPr>
            <a:grpSpLocks/>
          </p:cNvGrpSpPr>
          <p:nvPr/>
        </p:nvGrpSpPr>
        <p:grpSpPr bwMode="auto">
          <a:xfrm>
            <a:off x="4137349" y="4625974"/>
            <a:ext cx="1639888" cy="1231900"/>
            <a:chOff x="2515" y="3005"/>
            <a:chExt cx="1033" cy="776"/>
          </a:xfrm>
        </p:grpSpPr>
        <p:pic>
          <p:nvPicPr>
            <p:cNvPr id="14356"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9" y="3372"/>
              <a:ext cx="409" cy="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57" name="Line 19"/>
            <p:cNvSpPr>
              <a:spLocks noChangeShapeType="1"/>
            </p:cNvSpPr>
            <p:nvPr/>
          </p:nvSpPr>
          <p:spPr bwMode="auto">
            <a:xfrm flipH="1">
              <a:off x="2515" y="3005"/>
              <a:ext cx="365" cy="367"/>
            </a:xfrm>
            <a:prstGeom prst="line">
              <a:avLst/>
            </a:prstGeom>
            <a:noFill/>
            <a:ln w="15875">
              <a:solidFill>
                <a:srgbClr val="00008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14358" name="Line 19"/>
            <p:cNvSpPr>
              <a:spLocks noChangeShapeType="1"/>
            </p:cNvSpPr>
            <p:nvPr/>
          </p:nvSpPr>
          <p:spPr bwMode="auto">
            <a:xfrm>
              <a:off x="2990" y="3005"/>
              <a:ext cx="298" cy="334"/>
            </a:xfrm>
            <a:prstGeom prst="line">
              <a:avLst/>
            </a:prstGeom>
            <a:noFill/>
            <a:ln w="15875">
              <a:solidFill>
                <a:srgbClr val="00008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a-DK"/>
            </a:p>
          </p:txBody>
        </p:sp>
      </p:grpSp>
      <p:grpSp>
        <p:nvGrpSpPr>
          <p:cNvPr id="34" name="Group 59"/>
          <p:cNvGrpSpPr>
            <a:grpSpLocks/>
          </p:cNvGrpSpPr>
          <p:nvPr/>
        </p:nvGrpSpPr>
        <p:grpSpPr bwMode="auto">
          <a:xfrm>
            <a:off x="5364163" y="3287711"/>
            <a:ext cx="2954337" cy="1033462"/>
            <a:chOff x="3379" y="2189"/>
            <a:chExt cx="1861" cy="651"/>
          </a:xfrm>
        </p:grpSpPr>
        <p:pic>
          <p:nvPicPr>
            <p:cNvPr id="14348"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 y="2189"/>
              <a:ext cx="548" cy="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50" name="Line 26"/>
            <p:cNvSpPr>
              <a:spLocks noChangeShapeType="1"/>
            </p:cNvSpPr>
            <p:nvPr/>
          </p:nvSpPr>
          <p:spPr bwMode="auto">
            <a:xfrm flipV="1">
              <a:off x="3606" y="2840"/>
              <a:ext cx="952" cy="0"/>
            </a:xfrm>
            <a:prstGeom prst="line">
              <a:avLst/>
            </a:prstGeom>
            <a:noFill/>
            <a:ln w="1587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14351" name="Line 28"/>
            <p:cNvSpPr>
              <a:spLocks noChangeShapeType="1"/>
            </p:cNvSpPr>
            <p:nvPr/>
          </p:nvSpPr>
          <p:spPr bwMode="auto">
            <a:xfrm flipH="1">
              <a:off x="3379" y="2840"/>
              <a:ext cx="272" cy="0"/>
            </a:xfrm>
            <a:prstGeom prst="line">
              <a:avLst/>
            </a:prstGeom>
            <a:noFill/>
            <a:ln w="15875">
              <a:solidFill>
                <a:srgbClr val="00008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da-DK"/>
            </a:p>
          </p:txBody>
        </p:sp>
      </p:grpSp>
      <p:sp>
        <p:nvSpPr>
          <p:cNvPr id="14345" name="Slide Number Placeholder 42"/>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53AF66F-2C9D-4A52-80AA-4AEDCB7E3912}" type="slidenum">
              <a:rPr lang="en-US" altLang="da-DK" smtClean="0">
                <a:solidFill>
                  <a:srgbClr val="887F6E"/>
                </a:solidFill>
              </a:rPr>
              <a:pPr eaLnBrk="1" hangingPunct="1"/>
              <a:t>6</a:t>
            </a:fld>
            <a:endParaRPr lang="en-US" altLang="da-DK">
              <a:solidFill>
                <a:srgbClr val="887F6E"/>
              </a:solidFill>
            </a:endParaRPr>
          </a:p>
        </p:txBody>
      </p:sp>
      <p:grpSp>
        <p:nvGrpSpPr>
          <p:cNvPr id="4" name="Group 3"/>
          <p:cNvGrpSpPr/>
          <p:nvPr/>
        </p:nvGrpSpPr>
        <p:grpSpPr>
          <a:xfrm>
            <a:off x="179512" y="2268538"/>
            <a:ext cx="4190876" cy="2703513"/>
            <a:chOff x="179512" y="2268538"/>
            <a:chExt cx="4190876" cy="2703513"/>
          </a:xfrm>
        </p:grpSpPr>
        <p:grpSp>
          <p:nvGrpSpPr>
            <p:cNvPr id="14" name="Group 54"/>
            <p:cNvGrpSpPr>
              <a:grpSpLocks/>
            </p:cNvGrpSpPr>
            <p:nvPr/>
          </p:nvGrpSpPr>
          <p:grpSpPr bwMode="auto">
            <a:xfrm>
              <a:off x="358775" y="2268538"/>
              <a:ext cx="4011613" cy="2703513"/>
              <a:chOff x="226" y="1547"/>
              <a:chExt cx="2527" cy="1703"/>
            </a:xfrm>
          </p:grpSpPr>
          <p:sp>
            <p:nvSpPr>
              <p:cNvPr id="14360" name="Rectangle 35"/>
              <p:cNvSpPr>
                <a:spLocks noChangeArrowheads="1"/>
              </p:cNvSpPr>
              <p:nvPr/>
            </p:nvSpPr>
            <p:spPr bwMode="auto">
              <a:xfrm>
                <a:off x="226" y="3023"/>
                <a:ext cx="176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2400" indent="-1524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da-DK" b="1"/>
                  <a:t>European Commission</a:t>
                </a:r>
                <a:endParaRPr lang="en-IE" altLang="da-DK" b="1"/>
              </a:p>
            </p:txBody>
          </p:sp>
          <p:grpSp>
            <p:nvGrpSpPr>
              <p:cNvPr id="14361" name="Group 53"/>
              <p:cNvGrpSpPr>
                <a:grpSpLocks/>
              </p:cNvGrpSpPr>
              <p:nvPr/>
            </p:nvGrpSpPr>
            <p:grpSpPr bwMode="auto">
              <a:xfrm>
                <a:off x="702" y="1547"/>
                <a:ext cx="2051" cy="1485"/>
                <a:chOff x="702" y="1547"/>
                <a:chExt cx="2051" cy="1485"/>
              </a:xfrm>
            </p:grpSpPr>
            <p:grpSp>
              <p:nvGrpSpPr>
                <p:cNvPr id="14362" name="Group 30"/>
                <p:cNvGrpSpPr>
                  <a:grpSpLocks/>
                </p:cNvGrpSpPr>
                <p:nvPr/>
              </p:nvGrpSpPr>
              <p:grpSpPr bwMode="auto">
                <a:xfrm>
                  <a:off x="702" y="1547"/>
                  <a:ext cx="2051" cy="1182"/>
                  <a:chOff x="702" y="1547"/>
                  <a:chExt cx="2051" cy="1182"/>
                </a:xfrm>
              </p:grpSpPr>
              <p:sp>
                <p:nvSpPr>
                  <p:cNvPr id="14371" name="Line 21"/>
                  <p:cNvSpPr>
                    <a:spLocks noChangeShapeType="1"/>
                  </p:cNvSpPr>
                  <p:nvPr/>
                </p:nvSpPr>
                <p:spPr bwMode="auto">
                  <a:xfrm flipH="1" flipV="1">
                    <a:off x="1240" y="1995"/>
                    <a:ext cx="1513" cy="734"/>
                  </a:xfrm>
                  <a:prstGeom prst="line">
                    <a:avLst/>
                  </a:prstGeom>
                  <a:noFill/>
                  <a:ln w="15875">
                    <a:solidFill>
                      <a:srgbClr val="00008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a-DK"/>
                  </a:p>
                </p:txBody>
              </p:sp>
              <p:pic>
                <p:nvPicPr>
                  <p:cNvPr id="14370" name="Picture 15" descr="header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 y="1547"/>
                    <a:ext cx="118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63" name="Group 51"/>
                <p:cNvGrpSpPr>
                  <a:grpSpLocks/>
                </p:cNvGrpSpPr>
                <p:nvPr/>
              </p:nvGrpSpPr>
              <p:grpSpPr bwMode="auto">
                <a:xfrm>
                  <a:off x="703" y="2568"/>
                  <a:ext cx="2047" cy="464"/>
                  <a:chOff x="703" y="2568"/>
                  <a:chExt cx="2047" cy="464"/>
                </a:xfrm>
              </p:grpSpPr>
              <p:pic>
                <p:nvPicPr>
                  <p:cNvPr id="14367" name="Picture 23" descr="E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 y="2568"/>
                    <a:ext cx="686"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8" name="Line 26"/>
                  <p:cNvSpPr>
                    <a:spLocks noChangeShapeType="1"/>
                  </p:cNvSpPr>
                  <p:nvPr/>
                </p:nvSpPr>
                <p:spPr bwMode="auto">
                  <a:xfrm flipH="1" flipV="1">
                    <a:off x="1398" y="2818"/>
                    <a:ext cx="905" cy="3"/>
                  </a:xfrm>
                  <a:prstGeom prst="line">
                    <a:avLst/>
                  </a:prstGeom>
                  <a:noFill/>
                  <a:ln w="1587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14369" name="Line 28"/>
                  <p:cNvSpPr>
                    <a:spLocks noChangeShapeType="1"/>
                  </p:cNvSpPr>
                  <p:nvPr/>
                </p:nvSpPr>
                <p:spPr bwMode="auto">
                  <a:xfrm>
                    <a:off x="2291" y="2821"/>
                    <a:ext cx="459" cy="6"/>
                  </a:xfrm>
                  <a:prstGeom prst="line">
                    <a:avLst/>
                  </a:prstGeom>
                  <a:noFill/>
                  <a:ln w="15875">
                    <a:solidFill>
                      <a:srgbClr val="00008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da-DK"/>
                  </a:p>
                </p:txBody>
              </p:sp>
            </p:grpSp>
          </p:grpSp>
        </p:gr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2716643"/>
              <a:ext cx="1249977" cy="773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6" name="Picture 2" descr="https://cept.org/files/6682/image(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4681" y="5268373"/>
            <a:ext cx="1005310" cy="5895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5">
            <a:extLst>
              <a:ext uri="{FF2B5EF4-FFF2-40B4-BE49-F238E27FC236}">
                <a16:creationId xmlns:a16="http://schemas.microsoft.com/office/drawing/2014/main" id="{CBD890B7-8E7C-45DC-B0C0-853B2F3EB76F}"/>
              </a:ext>
            </a:extLst>
          </p:cNvPr>
          <p:cNvSpPr>
            <a:spLocks noChangeArrowheads="1"/>
          </p:cNvSpPr>
          <p:nvPr/>
        </p:nvSpPr>
        <p:spPr bwMode="auto">
          <a:xfrm>
            <a:off x="7072313" y="5099222"/>
            <a:ext cx="1892175" cy="53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2400" indent="-1524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da-DK" b="1" dirty="0"/>
              <a:t>Other regional organisations</a:t>
            </a:r>
            <a:endParaRPr lang="en-IE" altLang="da-DK" b="1" dirty="0"/>
          </a:p>
        </p:txBody>
      </p:sp>
      <p:pic>
        <p:nvPicPr>
          <p:cNvPr id="5" name="Picture 4" descr="A picture containing drawing&#10;&#10;Description automatically generated">
            <a:extLst>
              <a:ext uri="{FF2B5EF4-FFF2-40B4-BE49-F238E27FC236}">
                <a16:creationId xmlns:a16="http://schemas.microsoft.com/office/drawing/2014/main" id="{2F2E4478-6E06-43F6-BEF1-F5332BE3DDE3}"/>
              </a:ext>
            </a:extLst>
          </p:cNvPr>
          <p:cNvPicPr>
            <a:picLocks noChangeAspect="1"/>
          </p:cNvPicPr>
          <p:nvPr/>
        </p:nvPicPr>
        <p:blipFill>
          <a:blip r:embed="rId9"/>
          <a:stretch>
            <a:fillRect/>
          </a:stretch>
        </p:blipFill>
        <p:spPr>
          <a:xfrm>
            <a:off x="8305800" y="3343667"/>
            <a:ext cx="857250" cy="733425"/>
          </a:xfrm>
          <a:prstGeom prst="rect">
            <a:avLst/>
          </a:prstGeom>
        </p:spPr>
      </p:pic>
      <p:pic>
        <p:nvPicPr>
          <p:cNvPr id="8" name="Picture 7" descr="A picture containing room, scene, building&#10;&#10;Description automatically generated">
            <a:extLst>
              <a:ext uri="{FF2B5EF4-FFF2-40B4-BE49-F238E27FC236}">
                <a16:creationId xmlns:a16="http://schemas.microsoft.com/office/drawing/2014/main" id="{AD7327DB-EBA5-4F37-95A1-394B554D74DA}"/>
              </a:ext>
            </a:extLst>
          </p:cNvPr>
          <p:cNvPicPr>
            <a:picLocks noChangeAspect="1"/>
          </p:cNvPicPr>
          <p:nvPr/>
        </p:nvPicPr>
        <p:blipFill>
          <a:blip r:embed="rId10"/>
          <a:stretch>
            <a:fillRect/>
          </a:stretch>
        </p:blipFill>
        <p:spPr>
          <a:xfrm>
            <a:off x="7443461" y="4308718"/>
            <a:ext cx="657484" cy="752646"/>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DDD9B16C-23F1-4764-A5E2-48BF12AC9102}"/>
              </a:ext>
            </a:extLst>
          </p:cNvPr>
          <p:cNvPicPr>
            <a:picLocks noChangeAspect="1"/>
          </p:cNvPicPr>
          <p:nvPr/>
        </p:nvPicPr>
        <p:blipFill>
          <a:blip r:embed="rId11"/>
          <a:stretch>
            <a:fillRect/>
          </a:stretch>
        </p:blipFill>
        <p:spPr>
          <a:xfrm>
            <a:off x="6562733" y="3316288"/>
            <a:ext cx="809625" cy="809625"/>
          </a:xfrm>
          <a:prstGeom prst="rect">
            <a:avLst/>
          </a:prstGeom>
        </p:spPr>
      </p:pic>
      <p:pic>
        <p:nvPicPr>
          <p:cNvPr id="13" name="Picture 12" descr="A picture containing wheel, drawing&#10;&#10;Description automatically generated">
            <a:extLst>
              <a:ext uri="{FF2B5EF4-FFF2-40B4-BE49-F238E27FC236}">
                <a16:creationId xmlns:a16="http://schemas.microsoft.com/office/drawing/2014/main" id="{8E7E3F32-F1D7-46E8-999E-0BFFCCACB074}"/>
              </a:ext>
            </a:extLst>
          </p:cNvPr>
          <p:cNvPicPr>
            <a:picLocks noChangeAspect="1"/>
          </p:cNvPicPr>
          <p:nvPr/>
        </p:nvPicPr>
        <p:blipFill>
          <a:blip r:embed="rId12"/>
          <a:stretch>
            <a:fillRect/>
          </a:stretch>
        </p:blipFill>
        <p:spPr>
          <a:xfrm>
            <a:off x="8249681" y="4250781"/>
            <a:ext cx="660400" cy="8572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da-DK" sz="2600" dirty="0">
                <a:latin typeface="Arial" charset="0"/>
                <a:ea typeface="ＭＳ Ｐゴシック" pitchFamily="34" charset="-128"/>
              </a:rPr>
              <a:t>Main ECC PT1 activities</a:t>
            </a:r>
          </a:p>
        </p:txBody>
      </p:sp>
      <p:sp>
        <p:nvSpPr>
          <p:cNvPr id="6" name="Rectangle 3"/>
          <p:cNvSpPr txBox="1">
            <a:spLocks noChangeArrowheads="1"/>
          </p:cNvSpPr>
          <p:nvPr/>
        </p:nvSpPr>
        <p:spPr bwMode="auto">
          <a:xfrm>
            <a:off x="430839" y="1699665"/>
            <a:ext cx="8219504" cy="502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defRPr sz="2200" kern="1200">
                <a:solidFill>
                  <a:schemeClr val="tx1"/>
                </a:solidFill>
                <a:latin typeface="Arial"/>
                <a:ea typeface="ＭＳ Ｐゴシック" pitchFamily="-65" charset="-128"/>
                <a:cs typeface="ＭＳ Ｐゴシック" pitchFamily="-106" charset="-128"/>
              </a:defRPr>
            </a:lvl1pPr>
            <a:lvl2pPr marL="360363" indent="-360363" algn="l" defTabSz="457200" rtl="0" eaLnBrk="0" fontAlgn="base" hangingPunct="0">
              <a:spcBef>
                <a:spcPct val="20000"/>
              </a:spcBef>
              <a:spcAft>
                <a:spcPct val="0"/>
              </a:spcAft>
              <a:buClr>
                <a:srgbClr val="887F6E"/>
              </a:buClr>
              <a:buFont typeface="Arial" charset="0"/>
              <a:buChar char="•"/>
              <a:tabLst>
                <a:tab pos="360363" algn="l"/>
              </a:tabLst>
              <a:defRPr sz="2000" kern="1200">
                <a:solidFill>
                  <a:schemeClr val="tx1"/>
                </a:solidFill>
                <a:latin typeface="Arial"/>
                <a:ea typeface="ＭＳ Ｐゴシック" pitchFamily="-65" charset="-128"/>
                <a:cs typeface="ＭＳ Ｐゴシック" pitchFamily="-106" charset="-128"/>
              </a:defRPr>
            </a:lvl2pPr>
            <a:lvl3pPr marL="719138" indent="-358775" algn="l" defTabSz="457200" rtl="0" eaLnBrk="0" fontAlgn="base" hangingPunct="0">
              <a:spcBef>
                <a:spcPct val="20000"/>
              </a:spcBef>
              <a:spcAft>
                <a:spcPct val="0"/>
              </a:spcAft>
              <a:buClr>
                <a:srgbClr val="887F6E"/>
              </a:buClr>
              <a:buFont typeface="Arial" charset="0"/>
              <a:buChar char="•"/>
              <a:defRPr kern="1200">
                <a:solidFill>
                  <a:srgbClr val="000000"/>
                </a:solidFill>
                <a:latin typeface="Arial"/>
                <a:ea typeface="ＭＳ Ｐゴシック" pitchFamily="-65" charset="-128"/>
                <a:cs typeface="ＭＳ Ｐゴシック" pitchFamily="-106" charset="-128"/>
              </a:defRPr>
            </a:lvl3pPr>
            <a:lvl4pPr marL="1079500" indent="-360363" algn="l" defTabSz="457200" rtl="0" eaLnBrk="0" fontAlgn="base" hangingPunct="0">
              <a:spcBef>
                <a:spcPct val="20000"/>
              </a:spcBef>
              <a:spcAft>
                <a:spcPct val="0"/>
              </a:spcAft>
              <a:buClr>
                <a:srgbClr val="887F6E"/>
              </a:buClr>
              <a:buFont typeface="Arial" charset="0"/>
              <a:buChar char="•"/>
              <a:tabLst>
                <a:tab pos="1079500" algn="l"/>
              </a:tabLst>
              <a:defRPr kern="1200">
                <a:solidFill>
                  <a:srgbClr val="000000"/>
                </a:solidFill>
                <a:latin typeface="Arial"/>
                <a:ea typeface="ＭＳ Ｐゴシック" pitchFamily="-65" charset="-128"/>
                <a:cs typeface="ＭＳ Ｐゴシック" pitchFamily="-106" charset="-128"/>
              </a:defRPr>
            </a:lvl4pPr>
            <a:lvl5pPr marL="1528763" indent="-449263" algn="l" defTabSz="457200" rtl="0" eaLnBrk="0" fontAlgn="base" hangingPunct="0">
              <a:spcBef>
                <a:spcPct val="20000"/>
              </a:spcBef>
              <a:spcAft>
                <a:spcPct val="0"/>
              </a:spcAft>
              <a:buClr>
                <a:srgbClr val="887F6E"/>
              </a:buClr>
              <a:buFont typeface="Arial" charset="0"/>
              <a:buChar char="•"/>
              <a:defRPr kern="1200">
                <a:solidFill>
                  <a:schemeClr val="tx1"/>
                </a:solidFill>
                <a:latin typeface="Arial"/>
                <a:ea typeface="ＭＳ Ｐゴシック" pitchFamily="-65" charset="-128"/>
                <a:cs typeface="ＭＳ Ｐゴシック" pitchFamily="-106"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80000"/>
              </a:lnSpc>
              <a:spcAft>
                <a:spcPct val="20000"/>
              </a:spcAft>
              <a:defRPr/>
            </a:pPr>
            <a:endParaRPr lang="da-DK" sz="1400" dirty="0"/>
          </a:p>
          <a:p>
            <a:pPr marL="285750" indent="-285750" eaLnBrk="1" hangingPunct="1">
              <a:lnSpc>
                <a:spcPct val="80000"/>
              </a:lnSpc>
              <a:spcAft>
                <a:spcPct val="20000"/>
              </a:spcAft>
              <a:buFont typeface="Arial" pitchFamily="34" charset="0"/>
              <a:buChar char="•"/>
              <a:defRPr/>
            </a:pPr>
            <a:r>
              <a:rPr lang="en-GB" sz="1800" dirty="0"/>
              <a:t>Harmonisation of spectrum in CEPT for MFCN – sharing/compatibility studies (ECC Reports) and technical conditions (ECC Decisions)</a:t>
            </a:r>
          </a:p>
          <a:p>
            <a:pPr marL="285750" indent="-285750" eaLnBrk="1" hangingPunct="1">
              <a:lnSpc>
                <a:spcPct val="80000"/>
              </a:lnSpc>
              <a:spcAft>
                <a:spcPct val="20000"/>
              </a:spcAft>
              <a:buFont typeface="Arial" pitchFamily="34" charset="0"/>
              <a:buChar char="•"/>
              <a:defRPr/>
            </a:pPr>
            <a:r>
              <a:rPr lang="en-GB" sz="1800" dirty="0"/>
              <a:t>CEPT preparation for World Radiocommunication Conferences (WRCs) on mobile-related agenda items/issues on request from CPG</a:t>
            </a:r>
          </a:p>
          <a:p>
            <a:pPr marL="285750" indent="-285750" eaLnBrk="1" hangingPunct="1">
              <a:lnSpc>
                <a:spcPct val="80000"/>
              </a:lnSpc>
              <a:spcAft>
                <a:spcPct val="20000"/>
              </a:spcAft>
              <a:buFont typeface="Arial" pitchFamily="34" charset="0"/>
              <a:buChar char="•"/>
              <a:defRPr/>
            </a:pPr>
            <a:r>
              <a:rPr lang="en-GB" sz="1800" dirty="0"/>
              <a:t>Response to EC Mandates on mobile related issues (CEPT Reports)</a:t>
            </a:r>
          </a:p>
          <a:p>
            <a:pPr marL="285750" indent="-285750" eaLnBrk="1" hangingPunct="1">
              <a:lnSpc>
                <a:spcPct val="80000"/>
              </a:lnSpc>
              <a:spcAft>
                <a:spcPct val="20000"/>
              </a:spcAft>
              <a:buFont typeface="Arial" pitchFamily="34" charset="0"/>
              <a:buChar char="•"/>
              <a:defRPr/>
            </a:pPr>
            <a:r>
              <a:rPr lang="en-GB" sz="1800" dirty="0"/>
              <a:t>Development and update of cross-border coordination ECC Recommendations</a:t>
            </a:r>
          </a:p>
          <a:p>
            <a:pPr marL="285750" indent="-285750" eaLnBrk="1" hangingPunct="1">
              <a:lnSpc>
                <a:spcPct val="80000"/>
              </a:lnSpc>
              <a:spcAft>
                <a:spcPct val="20000"/>
              </a:spcAft>
              <a:buFont typeface="Arial" pitchFamily="34" charset="0"/>
              <a:buChar char="•"/>
              <a:defRPr/>
            </a:pPr>
            <a:r>
              <a:rPr lang="da-DK" sz="1800" dirty="0"/>
              <a:t>CEPT Contributions to ITU-R WP 5D</a:t>
            </a:r>
          </a:p>
          <a:p>
            <a:pPr marL="285750" indent="-285750" eaLnBrk="1" hangingPunct="1">
              <a:lnSpc>
                <a:spcPct val="80000"/>
              </a:lnSpc>
              <a:spcAft>
                <a:spcPct val="20000"/>
              </a:spcAft>
              <a:buFont typeface="Arial" pitchFamily="34" charset="0"/>
              <a:buChar char="•"/>
              <a:defRPr/>
            </a:pPr>
            <a:r>
              <a:rPr lang="da-DK" sz="1800" dirty="0"/>
              <a:t>Liaison with ETSI on standardisation issues</a:t>
            </a:r>
          </a:p>
          <a:p>
            <a:pPr marL="285750" indent="-285750" eaLnBrk="1" hangingPunct="1">
              <a:lnSpc>
                <a:spcPct val="80000"/>
              </a:lnSpc>
              <a:spcAft>
                <a:spcPct val="20000"/>
              </a:spcAft>
              <a:buFont typeface="Arial" pitchFamily="34" charset="0"/>
              <a:buChar char="•"/>
              <a:defRPr/>
            </a:pPr>
            <a:r>
              <a:rPr lang="da-DK" sz="1800" dirty="0"/>
              <a:t>Studies on sector specific issues (UAS, railways, mobile communications on aircraft/vessels)</a:t>
            </a:r>
          </a:p>
          <a:p>
            <a:pPr marL="285750" indent="-285750" eaLnBrk="1" hangingPunct="1">
              <a:lnSpc>
                <a:spcPct val="80000"/>
              </a:lnSpc>
              <a:spcAft>
                <a:spcPct val="20000"/>
              </a:spcAft>
              <a:buFont typeface="Arial" pitchFamily="34" charset="0"/>
              <a:buChar char="•"/>
              <a:defRPr/>
            </a:pPr>
            <a:endParaRPr lang="da-DK" sz="1800" dirty="0"/>
          </a:p>
          <a:p>
            <a:pPr marL="0" indent="0" eaLnBrk="1" hangingPunct="1">
              <a:lnSpc>
                <a:spcPct val="80000"/>
              </a:lnSpc>
              <a:spcAft>
                <a:spcPct val="20000"/>
              </a:spcAft>
              <a:defRPr/>
            </a:pPr>
            <a:r>
              <a:rPr lang="da-DK" sz="1800" dirty="0"/>
              <a:t>See the current </a:t>
            </a:r>
            <a:r>
              <a:rPr lang="en-GB" sz="1800" dirty="0">
                <a:hlinkClick r:id="rId2"/>
              </a:rPr>
              <a:t>Work Programme</a:t>
            </a:r>
            <a:r>
              <a:rPr lang="en-GB" sz="1800" dirty="0"/>
              <a:t> for ongoing activities</a:t>
            </a:r>
          </a:p>
          <a:p>
            <a:pPr marL="0" indent="0" eaLnBrk="1" hangingPunct="1">
              <a:lnSpc>
                <a:spcPct val="80000"/>
              </a:lnSpc>
              <a:spcAft>
                <a:spcPct val="20000"/>
              </a:spcAft>
              <a:defRPr/>
            </a:pPr>
            <a:r>
              <a:rPr lang="en-GB" sz="1800" dirty="0">
                <a:sym typeface="Wingdings" pitchFamily="2" charset="2"/>
              </a:rPr>
              <a:t>A </a:t>
            </a:r>
            <a:r>
              <a:rPr lang="en-GB" sz="1800" dirty="0">
                <a:hlinkClick r:id="rId3"/>
              </a:rPr>
              <a:t>List of IMT deliverables</a:t>
            </a:r>
            <a:r>
              <a:rPr lang="en-GB" sz="1800" dirty="0"/>
              <a:t> is maintained by ECC PT1 summarising the completed activities (see also </a:t>
            </a:r>
            <a:r>
              <a:rPr lang="en-GB" sz="1800" dirty="0">
                <a:hlinkClick r:id="rId4"/>
              </a:rPr>
              <a:t>DocDB</a:t>
            </a:r>
            <a:r>
              <a:rPr lang="en-GB" sz="1800" dirty="0"/>
              <a:t>)</a:t>
            </a:r>
            <a:endParaRPr lang="en-GB" altLang="da-DK" sz="1800" b="1" dirty="0">
              <a:solidFill>
                <a:schemeClr val="accent2"/>
              </a:solidFill>
              <a:sym typeface="Wingdings" pitchFamily="2" charset="2"/>
            </a:endParaRPr>
          </a:p>
          <a:p>
            <a:pPr marL="0" indent="0" eaLnBrk="1" hangingPunct="1">
              <a:lnSpc>
                <a:spcPct val="80000"/>
              </a:lnSpc>
              <a:spcAft>
                <a:spcPct val="20000"/>
              </a:spcAft>
              <a:defRPr/>
            </a:pPr>
            <a:endParaRPr lang="en-GB" altLang="da-DK" sz="1800" b="1" dirty="0">
              <a:solidFill>
                <a:schemeClr val="accent2"/>
              </a:solidFill>
              <a:sym typeface="Wingdings" pitchFamily="2" charset="2"/>
            </a:endParaRPr>
          </a:p>
          <a:p>
            <a:pPr marL="0" indent="0" eaLnBrk="1" hangingPunct="1">
              <a:lnSpc>
                <a:spcPct val="80000"/>
              </a:lnSpc>
              <a:spcAft>
                <a:spcPct val="20000"/>
              </a:spcAft>
              <a:defRPr/>
            </a:pPr>
            <a:endParaRPr lang="en-GB" altLang="da-DK" sz="1800" b="1" dirty="0">
              <a:solidFill>
                <a:schemeClr val="accent2"/>
              </a:solidFill>
              <a:sym typeface="Wingdings" pitchFamily="2" charset="2"/>
            </a:endParaRPr>
          </a:p>
          <a:p>
            <a:pPr marL="0" indent="0" eaLnBrk="1" hangingPunct="1">
              <a:lnSpc>
                <a:spcPct val="80000"/>
              </a:lnSpc>
              <a:spcAft>
                <a:spcPct val="20000"/>
              </a:spcAft>
              <a:defRPr/>
            </a:pPr>
            <a:endParaRPr lang="en-IE" altLang="da-DK" sz="1800" b="1" dirty="0">
              <a:solidFill>
                <a:schemeClr val="accent2"/>
              </a:solidFill>
              <a:sym typeface="Wingdings" pitchFamily="2" charset="2"/>
            </a:endParaRPr>
          </a:p>
          <a:p>
            <a:pPr marL="0" indent="0" eaLnBrk="1" hangingPunct="1">
              <a:lnSpc>
                <a:spcPct val="80000"/>
              </a:lnSpc>
              <a:spcAft>
                <a:spcPct val="20000"/>
              </a:spcAft>
              <a:defRPr/>
            </a:pPr>
            <a:endParaRPr lang="da-DK" sz="1800" dirty="0"/>
          </a:p>
        </p:txBody>
      </p:sp>
      <p:sp>
        <p:nvSpPr>
          <p:cNvPr id="20484" name="Slide Number Placeholder 6"/>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E60AE68-3D60-455C-BA92-583CACBD05D2}" type="slidenum">
              <a:rPr lang="en-GB" altLang="da-DK" smtClean="0">
                <a:solidFill>
                  <a:srgbClr val="887F6E"/>
                </a:solidFill>
              </a:rPr>
              <a:pPr eaLnBrk="1" hangingPunct="1"/>
              <a:t>7</a:t>
            </a:fld>
            <a:endParaRPr lang="en-GB" altLang="da-DK" dirty="0">
              <a:solidFill>
                <a:srgbClr val="887F6E"/>
              </a:solidFill>
            </a:endParaRPr>
          </a:p>
        </p:txBody>
      </p:sp>
    </p:spTree>
    <p:extLst>
      <p:ext uri="{BB962C8B-B14F-4D97-AF65-F5344CB8AC3E}">
        <p14:creationId xmlns:p14="http://schemas.microsoft.com/office/powerpoint/2010/main" val="1069514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600" dirty="0"/>
              <a:t>5G activities</a:t>
            </a:r>
            <a:endParaRPr lang="en-GB" sz="2600" noProof="0" dirty="0"/>
          </a:p>
        </p:txBody>
      </p:sp>
      <p:sp>
        <p:nvSpPr>
          <p:cNvPr id="3" name="Text Placeholder 2"/>
          <p:cNvSpPr>
            <a:spLocks noGrp="1"/>
          </p:cNvSpPr>
          <p:nvPr>
            <p:ph type="body" sz="quarter" idx="12"/>
          </p:nvPr>
        </p:nvSpPr>
        <p:spPr/>
        <p:txBody>
          <a:bodyPr/>
          <a:lstStyle/>
          <a:p>
            <a:pPr marL="0" indent="0"/>
            <a:r>
              <a:rPr lang="en-GB" sz="1800" dirty="0"/>
              <a:t>ECC PT1 is the main group responsible for 5G (IMT-2020) in CEPT</a:t>
            </a:r>
          </a:p>
          <a:p>
            <a:pPr marL="0" indent="0"/>
            <a:endParaRPr lang="en-GB" sz="1800" dirty="0"/>
          </a:p>
          <a:p>
            <a:pPr marL="0" indent="0"/>
            <a:r>
              <a:rPr lang="en-GB" sz="1800" dirty="0"/>
              <a:t>A summary of the main activities in ECC PT1 in response to the CEPT 5G roadmap is available </a:t>
            </a:r>
            <a:r>
              <a:rPr lang="en-GB" sz="1800" dirty="0">
                <a:hlinkClick r:id="rId2"/>
              </a:rPr>
              <a:t>here</a:t>
            </a:r>
            <a:endParaRPr lang="en-GB" sz="1800" dirty="0"/>
          </a:p>
          <a:p>
            <a:pPr marL="0" indent="0"/>
            <a:endParaRPr lang="en-GB" sz="1800" dirty="0"/>
          </a:p>
          <a:p>
            <a:pPr marL="376238" lvl="2" indent="0">
              <a:buNone/>
            </a:pPr>
            <a:endParaRPr lang="da-DK" sz="1800" dirty="0"/>
          </a:p>
        </p:txBody>
      </p:sp>
      <p:sp>
        <p:nvSpPr>
          <p:cNvPr id="4" name="Slide Number Placeholder 3"/>
          <p:cNvSpPr>
            <a:spLocks noGrp="1"/>
          </p:cNvSpPr>
          <p:nvPr>
            <p:ph type="sldNum" sz="quarter" idx="14"/>
          </p:nvPr>
        </p:nvSpPr>
        <p:spPr/>
        <p:txBody>
          <a:bodyPr/>
          <a:lstStyle/>
          <a:p>
            <a:pPr>
              <a:defRPr/>
            </a:pPr>
            <a:fld id="{1579B946-9966-468F-B7C5-B5A9E961F670}" type="slidenum">
              <a:rPr lang="en-US" smtClean="0"/>
              <a:pPr>
                <a:defRPr/>
              </a:pPr>
              <a:t>8</a:t>
            </a:fld>
            <a:endParaRPr lang="en-US"/>
          </a:p>
        </p:txBody>
      </p:sp>
      <p:pic>
        <p:nvPicPr>
          <p:cNvPr id="1026" name="Picture 2" descr="Image result for 5g">
            <a:hlinkClick r:id="rId3"/>
            <a:extLst>
              <a:ext uri="{FF2B5EF4-FFF2-40B4-BE49-F238E27FC236}">
                <a16:creationId xmlns:a16="http://schemas.microsoft.com/office/drawing/2014/main" id="{06568D0B-A5F3-4F19-BC38-70072C72EC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258" y="3958200"/>
            <a:ext cx="1905000" cy="1152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screenshot of a cell phone&#10;&#10;Description automatically generated">
            <a:extLst>
              <a:ext uri="{FF2B5EF4-FFF2-40B4-BE49-F238E27FC236}">
                <a16:creationId xmlns:a16="http://schemas.microsoft.com/office/drawing/2014/main" id="{EC14B780-7FD6-43F0-83F2-AF87EFA7F422}"/>
              </a:ext>
            </a:extLst>
          </p:cNvPr>
          <p:cNvPicPr>
            <a:picLocks noChangeAspect="1"/>
          </p:cNvPicPr>
          <p:nvPr/>
        </p:nvPicPr>
        <p:blipFill>
          <a:blip r:embed="rId5"/>
          <a:stretch>
            <a:fillRect/>
          </a:stretch>
        </p:blipFill>
        <p:spPr>
          <a:xfrm>
            <a:off x="4139952" y="3238500"/>
            <a:ext cx="4333875" cy="2705100"/>
          </a:xfrm>
          <a:prstGeom prst="rect">
            <a:avLst/>
          </a:prstGeom>
        </p:spPr>
      </p:pic>
    </p:spTree>
    <p:extLst>
      <p:ext uri="{BB962C8B-B14F-4D97-AF65-F5344CB8AC3E}">
        <p14:creationId xmlns:p14="http://schemas.microsoft.com/office/powerpoint/2010/main" val="3166844629"/>
      </p:ext>
    </p:extLst>
  </p:cSld>
  <p:clrMapOvr>
    <a:masterClrMapping/>
  </p:clrMapOvr>
</p:sld>
</file>

<file path=ppt/theme/theme1.xml><?xml version="1.0" encoding="utf-8"?>
<a:theme xmlns:a="http://schemas.openxmlformats.org/drawingml/2006/main" name="Introduction to ECC PT1 -17-02-2015_rev3">
  <a:themeElements>
    <a:clrScheme name="">
      <a:dk1>
        <a:srgbClr val="000000"/>
      </a:dk1>
      <a:lt1>
        <a:srgbClr val="CCCCCC"/>
      </a:lt1>
      <a:dk2>
        <a:srgbClr val="1F497D"/>
      </a:dk2>
      <a:lt2>
        <a:srgbClr val="EEECE1"/>
      </a:lt2>
      <a:accent1>
        <a:srgbClr val="4F81BD"/>
      </a:accent1>
      <a:accent2>
        <a:srgbClr val="C0504D"/>
      </a:accent2>
      <a:accent3>
        <a:srgbClr val="E2E2E2"/>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Introduction to ECC PT1 -17-02-2015_rev3</Template>
  <TotalTime>16</TotalTime>
  <Words>1098</Words>
  <Application>Microsoft Office PowerPoint</Application>
  <PresentationFormat>On-screen Show (4:3)</PresentationFormat>
  <Paragraphs>180</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Book Antiqua</vt:lpstr>
      <vt:lpstr>Calibri</vt:lpstr>
      <vt:lpstr>Segoe UI</vt:lpstr>
      <vt:lpstr>Times New Roman</vt:lpstr>
      <vt:lpstr>Introduction to ECC PT1 -17-02-2015_rev3</vt:lpstr>
      <vt:lpstr>Introduction to ECC PT1</vt:lpstr>
      <vt:lpstr>ECC PT1 is the lead group on mobile in CEPT</vt:lpstr>
      <vt:lpstr>ECC PT1 Terms of Reference</vt:lpstr>
      <vt:lpstr>ECC PT1 Officials</vt:lpstr>
      <vt:lpstr>ECC PT1 Sub working groups</vt:lpstr>
      <vt:lpstr>ECC PT1’s role within ECC</vt:lpstr>
      <vt:lpstr>Co-operation with external entities</vt:lpstr>
      <vt:lpstr>Main ECC PT1 activities</vt:lpstr>
      <vt:lpstr>5G activities</vt:lpstr>
      <vt:lpstr>WRC-23 preparation</vt:lpstr>
      <vt:lpstr>Response to EC Mandates</vt:lpstr>
      <vt:lpstr>Correspondence groups</vt:lpstr>
      <vt:lpstr>Work item and deliverable approval procedure</vt:lpstr>
      <vt:lpstr>Approval procedure for CEPT Reports</vt:lpstr>
      <vt:lpstr>Work item example</vt:lpstr>
      <vt:lpstr>Work item planning</vt:lpstr>
      <vt:lpstr>Further information</vt:lpstr>
    </vt:vector>
  </TitlesOfParts>
  <Company>ANFR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ECC PT1</dc:title>
  <dc:creator>CHAUVEAU Didier</dc:creator>
  <cp:lastModifiedBy>Peter Faris</cp:lastModifiedBy>
  <cp:revision>178</cp:revision>
  <cp:lastPrinted>2013-07-01T10:04:27Z</cp:lastPrinted>
  <dcterms:created xsi:type="dcterms:W3CDTF">2015-06-22T16:38:15Z</dcterms:created>
  <dcterms:modified xsi:type="dcterms:W3CDTF">2023-01-31T09:19:31Z</dcterms:modified>
</cp:coreProperties>
</file>